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49"/>
  </p:notesMasterIdLst>
  <p:handoutMasterIdLst>
    <p:handoutMasterId r:id="rId50"/>
  </p:handoutMasterIdLst>
  <p:sldIdLst>
    <p:sldId id="328" r:id="rId3"/>
    <p:sldId id="317" r:id="rId4"/>
    <p:sldId id="318" r:id="rId5"/>
    <p:sldId id="473" r:id="rId6"/>
    <p:sldId id="319" r:id="rId7"/>
    <p:sldId id="376" r:id="rId8"/>
    <p:sldId id="489" r:id="rId9"/>
    <p:sldId id="491" r:id="rId10"/>
    <p:sldId id="492" r:id="rId11"/>
    <p:sldId id="493" r:id="rId12"/>
    <p:sldId id="474" r:id="rId13"/>
    <p:sldId id="478" r:id="rId14"/>
    <p:sldId id="321" r:id="rId15"/>
    <p:sldId id="479" r:id="rId16"/>
    <p:sldId id="480" r:id="rId17"/>
    <p:sldId id="341" r:id="rId18"/>
    <p:sldId id="404" r:id="rId19"/>
    <p:sldId id="377" r:id="rId20"/>
    <p:sldId id="379" r:id="rId21"/>
    <p:sldId id="403" r:id="rId22"/>
    <p:sldId id="380" r:id="rId23"/>
    <p:sldId id="414" r:id="rId24"/>
    <p:sldId id="413" r:id="rId25"/>
    <p:sldId id="344" r:id="rId26"/>
    <p:sldId id="405" r:id="rId27"/>
    <p:sldId id="406" r:id="rId28"/>
    <p:sldId id="389" r:id="rId29"/>
    <p:sldId id="398" r:id="rId30"/>
    <p:sldId id="408" r:id="rId31"/>
    <p:sldId id="417" r:id="rId32"/>
    <p:sldId id="407" r:id="rId33"/>
    <p:sldId id="391" r:id="rId34"/>
    <p:sldId id="420" r:id="rId35"/>
    <p:sldId id="421" r:id="rId36"/>
    <p:sldId id="395" r:id="rId37"/>
    <p:sldId id="486" r:id="rId38"/>
    <p:sldId id="302" r:id="rId39"/>
    <p:sldId id="291" r:id="rId40"/>
    <p:sldId id="309" r:id="rId41"/>
    <p:sldId id="487" r:id="rId42"/>
    <p:sldId id="378" r:id="rId43"/>
    <p:sldId id="488" r:id="rId44"/>
    <p:sldId id="359" r:id="rId45"/>
    <p:sldId id="371" r:id="rId46"/>
    <p:sldId id="374" r:id="rId47"/>
    <p:sldId id="358" r:id="rId4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93B48C-2AF4-4036-A3A9-5289FC42BE41}">
          <p14:sldIdLst>
            <p14:sldId id="328"/>
            <p14:sldId id="317"/>
            <p14:sldId id="318"/>
            <p14:sldId id="473"/>
            <p14:sldId id="319"/>
            <p14:sldId id="376"/>
            <p14:sldId id="489"/>
            <p14:sldId id="491"/>
            <p14:sldId id="492"/>
            <p14:sldId id="493"/>
            <p14:sldId id="474"/>
            <p14:sldId id="478"/>
            <p14:sldId id="321"/>
            <p14:sldId id="479"/>
            <p14:sldId id="480"/>
            <p14:sldId id="341"/>
            <p14:sldId id="404"/>
            <p14:sldId id="377"/>
            <p14:sldId id="379"/>
            <p14:sldId id="403"/>
            <p14:sldId id="380"/>
            <p14:sldId id="414"/>
            <p14:sldId id="413"/>
            <p14:sldId id="344"/>
            <p14:sldId id="405"/>
            <p14:sldId id="406"/>
            <p14:sldId id="389"/>
            <p14:sldId id="398"/>
            <p14:sldId id="408"/>
            <p14:sldId id="417"/>
            <p14:sldId id="407"/>
            <p14:sldId id="391"/>
            <p14:sldId id="420"/>
            <p14:sldId id="421"/>
            <p14:sldId id="395"/>
            <p14:sldId id="486"/>
            <p14:sldId id="302"/>
            <p14:sldId id="291"/>
            <p14:sldId id="309"/>
            <p14:sldId id="487"/>
            <p14:sldId id="378"/>
            <p14:sldId id="488"/>
            <p14:sldId id="359"/>
            <p14:sldId id="371"/>
            <p14:sldId id="374"/>
            <p14:sldId id="35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693E"/>
    <a:srgbClr val="124E33"/>
    <a:srgbClr val="1156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1" autoAdjust="0"/>
    <p:restoredTop sz="94660"/>
  </p:normalViewPr>
  <p:slideViewPr>
    <p:cSldViewPr snapToGrid="0" snapToObjects="1">
      <p:cViewPr varScale="1">
        <p:scale>
          <a:sx n="58" d="100"/>
          <a:sy n="58" d="100"/>
        </p:scale>
        <p:origin x="89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1ACD26-B176-4ED1-8787-9777AE3BF8A5}" type="doc">
      <dgm:prSet loTypeId="urn:microsoft.com/office/officeart/2016/7/layout/VerticalSolidActionList" loCatId="List" qsTypeId="urn:microsoft.com/office/officeart/2005/8/quickstyle/simple2" qsCatId="simple" csTypeId="urn:microsoft.com/office/officeart/2005/8/colors/accent1_2" csCatId="accent1"/>
      <dgm:spPr/>
      <dgm:t>
        <a:bodyPr/>
        <a:lstStyle/>
        <a:p>
          <a:endParaRPr lang="en-US"/>
        </a:p>
      </dgm:t>
    </dgm:pt>
    <dgm:pt modelId="{D01B12B2-9AD4-4BD0-8A00-82B502E5CBAE}">
      <dgm:prSet/>
      <dgm:spPr/>
      <dgm:t>
        <a:bodyPr/>
        <a:lstStyle/>
        <a:p>
          <a:r>
            <a:rPr lang="en-US"/>
            <a:t>Access</a:t>
          </a:r>
        </a:p>
      </dgm:t>
    </dgm:pt>
    <dgm:pt modelId="{5E9804B6-E489-4EA9-B003-C44E7B859A24}" type="parTrans" cxnId="{61C92685-0CAC-49F9-A8AC-8FD31D46F4DD}">
      <dgm:prSet/>
      <dgm:spPr/>
      <dgm:t>
        <a:bodyPr/>
        <a:lstStyle/>
        <a:p>
          <a:endParaRPr lang="en-US"/>
        </a:p>
      </dgm:t>
    </dgm:pt>
    <dgm:pt modelId="{75EDAC21-0894-4BBF-9EA4-1C4D85FB42C2}" type="sibTrans" cxnId="{61C92685-0CAC-49F9-A8AC-8FD31D46F4DD}">
      <dgm:prSet/>
      <dgm:spPr/>
      <dgm:t>
        <a:bodyPr/>
        <a:lstStyle/>
        <a:p>
          <a:endParaRPr lang="en-US"/>
        </a:p>
      </dgm:t>
    </dgm:pt>
    <dgm:pt modelId="{7AD7677E-7241-43E0-9639-4D5D210E3BF1}">
      <dgm:prSet/>
      <dgm:spPr/>
      <dgm:t>
        <a:bodyPr/>
        <a:lstStyle/>
        <a:p>
          <a:r>
            <a:rPr lang="en-US"/>
            <a:t>You can access all seven editions in all counties.</a:t>
          </a:r>
        </a:p>
      </dgm:t>
    </dgm:pt>
    <dgm:pt modelId="{96DE485B-92C4-460C-9EA5-59CD01ECC2C2}" type="parTrans" cxnId="{76EB44EE-6199-437D-9FF8-BFF84FC741AD}">
      <dgm:prSet/>
      <dgm:spPr/>
      <dgm:t>
        <a:bodyPr/>
        <a:lstStyle/>
        <a:p>
          <a:endParaRPr lang="en-US"/>
        </a:p>
      </dgm:t>
    </dgm:pt>
    <dgm:pt modelId="{5A2298D0-632A-4716-9163-25C43D26672F}" type="sibTrans" cxnId="{76EB44EE-6199-437D-9FF8-BFF84FC741AD}">
      <dgm:prSet/>
      <dgm:spPr/>
      <dgm:t>
        <a:bodyPr/>
        <a:lstStyle/>
        <a:p>
          <a:endParaRPr lang="en-US"/>
        </a:p>
      </dgm:t>
    </dgm:pt>
    <dgm:pt modelId="{91849218-3654-4B33-ABC6-17E20BF1A23C}">
      <dgm:prSet/>
      <dgm:spPr/>
      <dgm:t>
        <a:bodyPr/>
        <a:lstStyle/>
        <a:p>
          <a:r>
            <a:rPr lang="en-US"/>
            <a:t>E-Mail</a:t>
          </a:r>
        </a:p>
      </dgm:t>
    </dgm:pt>
    <dgm:pt modelId="{F7CD9D0A-E7FE-45D3-8BFF-A38F31775E4C}" type="parTrans" cxnId="{70717E1C-62AE-4BE9-9161-840035D3892F}">
      <dgm:prSet/>
      <dgm:spPr/>
      <dgm:t>
        <a:bodyPr/>
        <a:lstStyle/>
        <a:p>
          <a:endParaRPr lang="en-US"/>
        </a:p>
      </dgm:t>
    </dgm:pt>
    <dgm:pt modelId="{81B705E6-517A-4B35-819B-7D859E31AC70}" type="sibTrans" cxnId="{70717E1C-62AE-4BE9-9161-840035D3892F}">
      <dgm:prSet/>
      <dgm:spPr/>
      <dgm:t>
        <a:bodyPr/>
        <a:lstStyle/>
        <a:p>
          <a:endParaRPr lang="en-US"/>
        </a:p>
      </dgm:t>
    </dgm:pt>
    <dgm:pt modelId="{3E47CCE2-7548-444A-AEAB-6C0F4A4511CC}">
      <dgm:prSet/>
      <dgm:spPr/>
      <dgm:t>
        <a:bodyPr/>
        <a:lstStyle/>
        <a:p>
          <a:r>
            <a:rPr lang="en-US"/>
            <a:t>E-Mail Articles to your friends or family.</a:t>
          </a:r>
        </a:p>
      </dgm:t>
    </dgm:pt>
    <dgm:pt modelId="{BC82C129-3BFC-409B-916C-64C22ABB21BD}" type="parTrans" cxnId="{AC6414F8-7769-45E1-B8B6-47882F2E17BC}">
      <dgm:prSet/>
      <dgm:spPr/>
      <dgm:t>
        <a:bodyPr/>
        <a:lstStyle/>
        <a:p>
          <a:endParaRPr lang="en-US"/>
        </a:p>
      </dgm:t>
    </dgm:pt>
    <dgm:pt modelId="{2E18109B-4A80-4A7E-8AEB-03796AB31FEC}" type="sibTrans" cxnId="{AC6414F8-7769-45E1-B8B6-47882F2E17BC}">
      <dgm:prSet/>
      <dgm:spPr/>
      <dgm:t>
        <a:bodyPr/>
        <a:lstStyle/>
        <a:p>
          <a:endParaRPr lang="en-US"/>
        </a:p>
      </dgm:t>
    </dgm:pt>
    <dgm:pt modelId="{2FB2BF4B-4635-4364-9F56-438C16DC82CA}">
      <dgm:prSet/>
      <dgm:spPr/>
      <dgm:t>
        <a:bodyPr/>
        <a:lstStyle/>
        <a:p>
          <a:r>
            <a:rPr lang="en-US"/>
            <a:t>Print</a:t>
          </a:r>
        </a:p>
      </dgm:t>
    </dgm:pt>
    <dgm:pt modelId="{FA29EE56-011E-4CAD-A9C4-4BAE54B93C3D}" type="parTrans" cxnId="{D69F0AFA-DCE7-4579-933F-7C60C776CC0C}">
      <dgm:prSet/>
      <dgm:spPr/>
      <dgm:t>
        <a:bodyPr/>
        <a:lstStyle/>
        <a:p>
          <a:endParaRPr lang="en-US"/>
        </a:p>
      </dgm:t>
    </dgm:pt>
    <dgm:pt modelId="{79C9A5E2-2641-4527-B394-3D8A3EFBABA2}" type="sibTrans" cxnId="{D69F0AFA-DCE7-4579-933F-7C60C776CC0C}">
      <dgm:prSet/>
      <dgm:spPr/>
      <dgm:t>
        <a:bodyPr/>
        <a:lstStyle/>
        <a:p>
          <a:endParaRPr lang="en-US"/>
        </a:p>
      </dgm:t>
    </dgm:pt>
    <dgm:pt modelId="{DE237F66-3A07-482E-8E11-6FE06378F5AE}">
      <dgm:prSet/>
      <dgm:spPr/>
      <dgm:t>
        <a:bodyPr/>
        <a:lstStyle/>
        <a:p>
          <a:r>
            <a:rPr lang="en-US"/>
            <a:t>Save or print the articles you want to keep.</a:t>
          </a:r>
        </a:p>
      </dgm:t>
    </dgm:pt>
    <dgm:pt modelId="{D0123A3C-4EB5-42CD-A63C-72A52AC9F4CB}" type="parTrans" cxnId="{980BCEAC-299A-4606-BA97-947AF8429AEF}">
      <dgm:prSet/>
      <dgm:spPr/>
      <dgm:t>
        <a:bodyPr/>
        <a:lstStyle/>
        <a:p>
          <a:endParaRPr lang="en-US"/>
        </a:p>
      </dgm:t>
    </dgm:pt>
    <dgm:pt modelId="{5AA89530-D4C5-4784-B102-BE2327A1A291}" type="sibTrans" cxnId="{980BCEAC-299A-4606-BA97-947AF8429AEF}">
      <dgm:prSet/>
      <dgm:spPr/>
      <dgm:t>
        <a:bodyPr/>
        <a:lstStyle/>
        <a:p>
          <a:endParaRPr lang="en-US"/>
        </a:p>
      </dgm:t>
    </dgm:pt>
    <dgm:pt modelId="{40220EEF-9396-4D54-AE33-D3B442958088}">
      <dgm:prSet/>
      <dgm:spPr/>
      <dgm:t>
        <a:bodyPr/>
        <a:lstStyle/>
        <a:p>
          <a:r>
            <a:rPr lang="en-US"/>
            <a:t>Search</a:t>
          </a:r>
        </a:p>
      </dgm:t>
    </dgm:pt>
    <dgm:pt modelId="{0D810BAE-0DA6-4099-B05A-D778004D91AC}" type="parTrans" cxnId="{2BC1B594-67D0-4C2B-BAC4-6D29F239A0C6}">
      <dgm:prSet/>
      <dgm:spPr/>
      <dgm:t>
        <a:bodyPr/>
        <a:lstStyle/>
        <a:p>
          <a:endParaRPr lang="en-US"/>
        </a:p>
      </dgm:t>
    </dgm:pt>
    <dgm:pt modelId="{C56D9DD0-45B3-4B8F-93B4-910BE4FA276D}" type="sibTrans" cxnId="{2BC1B594-67D0-4C2B-BAC4-6D29F239A0C6}">
      <dgm:prSet/>
      <dgm:spPr/>
      <dgm:t>
        <a:bodyPr/>
        <a:lstStyle/>
        <a:p>
          <a:endParaRPr lang="en-US"/>
        </a:p>
      </dgm:t>
    </dgm:pt>
    <dgm:pt modelId="{EBA89701-E941-429D-899A-87653334B6E2}">
      <dgm:prSet/>
      <dgm:spPr/>
      <dgm:t>
        <a:bodyPr/>
        <a:lstStyle/>
        <a:p>
          <a:r>
            <a:rPr lang="en-US"/>
            <a:t>Search for past articles.</a:t>
          </a:r>
        </a:p>
      </dgm:t>
    </dgm:pt>
    <dgm:pt modelId="{85887F56-73B5-42EA-BF13-2BD1EFEED004}" type="parTrans" cxnId="{590C61D7-FFFB-4992-A2B4-4873574EE70E}">
      <dgm:prSet/>
      <dgm:spPr/>
      <dgm:t>
        <a:bodyPr/>
        <a:lstStyle/>
        <a:p>
          <a:endParaRPr lang="en-US"/>
        </a:p>
      </dgm:t>
    </dgm:pt>
    <dgm:pt modelId="{9ECC72CE-5B58-4128-807E-BA3543355200}" type="sibTrans" cxnId="{590C61D7-FFFB-4992-A2B4-4873574EE70E}">
      <dgm:prSet/>
      <dgm:spPr/>
      <dgm:t>
        <a:bodyPr/>
        <a:lstStyle/>
        <a:p>
          <a:endParaRPr lang="en-US"/>
        </a:p>
      </dgm:t>
    </dgm:pt>
    <dgm:pt modelId="{62A39EDC-42EE-464B-AC6A-440BEA1EF633}">
      <dgm:prSet/>
      <dgm:spPr/>
      <dgm:t>
        <a:bodyPr/>
        <a:lstStyle/>
        <a:p>
          <a:r>
            <a:rPr lang="en-US"/>
            <a:t>E-mail</a:t>
          </a:r>
        </a:p>
      </dgm:t>
    </dgm:pt>
    <dgm:pt modelId="{DA692453-31DB-4119-9F91-0CB1FEE492F0}" type="parTrans" cxnId="{9E159999-2A53-46D0-BC7E-85EF9E1789A2}">
      <dgm:prSet/>
      <dgm:spPr/>
      <dgm:t>
        <a:bodyPr/>
        <a:lstStyle/>
        <a:p>
          <a:endParaRPr lang="en-US"/>
        </a:p>
      </dgm:t>
    </dgm:pt>
    <dgm:pt modelId="{C2CDFDD2-3170-434F-8A4C-B9DF9720B89A}" type="sibTrans" cxnId="{9E159999-2A53-46D0-BC7E-85EF9E1789A2}">
      <dgm:prSet/>
      <dgm:spPr/>
      <dgm:t>
        <a:bodyPr/>
        <a:lstStyle/>
        <a:p>
          <a:endParaRPr lang="en-US"/>
        </a:p>
      </dgm:t>
    </dgm:pt>
    <dgm:pt modelId="{D542ACB9-7E4E-49A4-BC7E-78F1F438C4A1}">
      <dgm:prSet/>
      <dgm:spPr/>
      <dgm:t>
        <a:bodyPr/>
        <a:lstStyle/>
        <a:p>
          <a:r>
            <a:rPr lang="en-US"/>
            <a:t>E-mail notification for research and projects. </a:t>
          </a:r>
        </a:p>
      </dgm:t>
    </dgm:pt>
    <dgm:pt modelId="{11802615-DEDB-46F1-92AE-D9E35F34EADE}" type="parTrans" cxnId="{2967EB68-00F9-4C5A-A256-366B81D29705}">
      <dgm:prSet/>
      <dgm:spPr/>
      <dgm:t>
        <a:bodyPr/>
        <a:lstStyle/>
        <a:p>
          <a:endParaRPr lang="en-US"/>
        </a:p>
      </dgm:t>
    </dgm:pt>
    <dgm:pt modelId="{8AC3A8DA-C12C-40A3-A88A-47D9DBEE2FB3}" type="sibTrans" cxnId="{2967EB68-00F9-4C5A-A256-366B81D29705}">
      <dgm:prSet/>
      <dgm:spPr/>
      <dgm:t>
        <a:bodyPr/>
        <a:lstStyle/>
        <a:p>
          <a:endParaRPr lang="en-US"/>
        </a:p>
      </dgm:t>
    </dgm:pt>
    <dgm:pt modelId="{A78794FD-6C04-41F0-9519-2E658FBEC908}" type="pres">
      <dgm:prSet presAssocID="{7A1ACD26-B176-4ED1-8787-9777AE3BF8A5}" presName="Name0" presStyleCnt="0">
        <dgm:presLayoutVars>
          <dgm:dir/>
          <dgm:animLvl val="lvl"/>
          <dgm:resizeHandles val="exact"/>
        </dgm:presLayoutVars>
      </dgm:prSet>
      <dgm:spPr/>
    </dgm:pt>
    <dgm:pt modelId="{441AD5B3-1B67-4B29-B019-88D73F30431F}" type="pres">
      <dgm:prSet presAssocID="{D01B12B2-9AD4-4BD0-8A00-82B502E5CBAE}" presName="linNode" presStyleCnt="0"/>
      <dgm:spPr/>
    </dgm:pt>
    <dgm:pt modelId="{1F8E37C4-A7F6-4406-88B0-4C81EB697C1D}" type="pres">
      <dgm:prSet presAssocID="{D01B12B2-9AD4-4BD0-8A00-82B502E5CBAE}" presName="parentText" presStyleLbl="alignNode1" presStyleIdx="0" presStyleCnt="5">
        <dgm:presLayoutVars>
          <dgm:chMax val="1"/>
          <dgm:bulletEnabled/>
        </dgm:presLayoutVars>
      </dgm:prSet>
      <dgm:spPr/>
    </dgm:pt>
    <dgm:pt modelId="{8A2871C1-68ED-4B44-AA6E-1213E4767262}" type="pres">
      <dgm:prSet presAssocID="{D01B12B2-9AD4-4BD0-8A00-82B502E5CBAE}" presName="descendantText" presStyleLbl="alignAccFollowNode1" presStyleIdx="0" presStyleCnt="5">
        <dgm:presLayoutVars>
          <dgm:bulletEnabled/>
        </dgm:presLayoutVars>
      </dgm:prSet>
      <dgm:spPr/>
    </dgm:pt>
    <dgm:pt modelId="{00227AEF-698E-4BBD-8849-4CC5B1AFDEB3}" type="pres">
      <dgm:prSet presAssocID="{75EDAC21-0894-4BBF-9EA4-1C4D85FB42C2}" presName="sp" presStyleCnt="0"/>
      <dgm:spPr/>
    </dgm:pt>
    <dgm:pt modelId="{5E573FDF-8422-4597-B4DB-E62D07CCAE78}" type="pres">
      <dgm:prSet presAssocID="{91849218-3654-4B33-ABC6-17E20BF1A23C}" presName="linNode" presStyleCnt="0"/>
      <dgm:spPr/>
    </dgm:pt>
    <dgm:pt modelId="{40F6A5E8-A060-4D56-9607-72F0D2555F2B}" type="pres">
      <dgm:prSet presAssocID="{91849218-3654-4B33-ABC6-17E20BF1A23C}" presName="parentText" presStyleLbl="alignNode1" presStyleIdx="1" presStyleCnt="5">
        <dgm:presLayoutVars>
          <dgm:chMax val="1"/>
          <dgm:bulletEnabled/>
        </dgm:presLayoutVars>
      </dgm:prSet>
      <dgm:spPr/>
    </dgm:pt>
    <dgm:pt modelId="{CF026484-A0AE-43AB-BBC2-EE2BAACE96C5}" type="pres">
      <dgm:prSet presAssocID="{91849218-3654-4B33-ABC6-17E20BF1A23C}" presName="descendantText" presStyleLbl="alignAccFollowNode1" presStyleIdx="1" presStyleCnt="5">
        <dgm:presLayoutVars>
          <dgm:bulletEnabled/>
        </dgm:presLayoutVars>
      </dgm:prSet>
      <dgm:spPr/>
    </dgm:pt>
    <dgm:pt modelId="{E82E6265-B238-4C36-B4F2-BB1AB5CF2113}" type="pres">
      <dgm:prSet presAssocID="{81B705E6-517A-4B35-819B-7D859E31AC70}" presName="sp" presStyleCnt="0"/>
      <dgm:spPr/>
    </dgm:pt>
    <dgm:pt modelId="{128BC9CF-D26C-488E-9F14-FB00A3FE6F22}" type="pres">
      <dgm:prSet presAssocID="{2FB2BF4B-4635-4364-9F56-438C16DC82CA}" presName="linNode" presStyleCnt="0"/>
      <dgm:spPr/>
    </dgm:pt>
    <dgm:pt modelId="{1F89AAB8-A630-4441-B245-1A121C2CDA46}" type="pres">
      <dgm:prSet presAssocID="{2FB2BF4B-4635-4364-9F56-438C16DC82CA}" presName="parentText" presStyleLbl="alignNode1" presStyleIdx="2" presStyleCnt="5">
        <dgm:presLayoutVars>
          <dgm:chMax val="1"/>
          <dgm:bulletEnabled/>
        </dgm:presLayoutVars>
      </dgm:prSet>
      <dgm:spPr/>
    </dgm:pt>
    <dgm:pt modelId="{2F2DE656-760A-4C42-B590-9726A75E19EB}" type="pres">
      <dgm:prSet presAssocID="{2FB2BF4B-4635-4364-9F56-438C16DC82CA}" presName="descendantText" presStyleLbl="alignAccFollowNode1" presStyleIdx="2" presStyleCnt="5">
        <dgm:presLayoutVars>
          <dgm:bulletEnabled/>
        </dgm:presLayoutVars>
      </dgm:prSet>
      <dgm:spPr/>
    </dgm:pt>
    <dgm:pt modelId="{1697B2C1-4CF0-45F0-9887-211FE48E655A}" type="pres">
      <dgm:prSet presAssocID="{79C9A5E2-2641-4527-B394-3D8A3EFBABA2}" presName="sp" presStyleCnt="0"/>
      <dgm:spPr/>
    </dgm:pt>
    <dgm:pt modelId="{0DE2E79D-927B-46AD-9FBE-781377B73B91}" type="pres">
      <dgm:prSet presAssocID="{40220EEF-9396-4D54-AE33-D3B442958088}" presName="linNode" presStyleCnt="0"/>
      <dgm:spPr/>
    </dgm:pt>
    <dgm:pt modelId="{1DB3E993-C67A-4E15-B9FC-8A29CFE72A44}" type="pres">
      <dgm:prSet presAssocID="{40220EEF-9396-4D54-AE33-D3B442958088}" presName="parentText" presStyleLbl="alignNode1" presStyleIdx="3" presStyleCnt="5">
        <dgm:presLayoutVars>
          <dgm:chMax val="1"/>
          <dgm:bulletEnabled/>
        </dgm:presLayoutVars>
      </dgm:prSet>
      <dgm:spPr/>
    </dgm:pt>
    <dgm:pt modelId="{C960E0A5-BB20-49A6-A3C3-D77CEDD5DC3B}" type="pres">
      <dgm:prSet presAssocID="{40220EEF-9396-4D54-AE33-D3B442958088}" presName="descendantText" presStyleLbl="alignAccFollowNode1" presStyleIdx="3" presStyleCnt="5">
        <dgm:presLayoutVars>
          <dgm:bulletEnabled/>
        </dgm:presLayoutVars>
      </dgm:prSet>
      <dgm:spPr/>
    </dgm:pt>
    <dgm:pt modelId="{18C6E8C3-EF23-4CC6-90E9-46C29AAB7D2A}" type="pres">
      <dgm:prSet presAssocID="{C56D9DD0-45B3-4B8F-93B4-910BE4FA276D}" presName="sp" presStyleCnt="0"/>
      <dgm:spPr/>
    </dgm:pt>
    <dgm:pt modelId="{625D2B72-E5F5-4C8F-BD60-CFC318A7C756}" type="pres">
      <dgm:prSet presAssocID="{62A39EDC-42EE-464B-AC6A-440BEA1EF633}" presName="linNode" presStyleCnt="0"/>
      <dgm:spPr/>
    </dgm:pt>
    <dgm:pt modelId="{E66920E6-A0F3-4569-A9AF-9F2738F7D44E}" type="pres">
      <dgm:prSet presAssocID="{62A39EDC-42EE-464B-AC6A-440BEA1EF633}" presName="parentText" presStyleLbl="alignNode1" presStyleIdx="4" presStyleCnt="5">
        <dgm:presLayoutVars>
          <dgm:chMax val="1"/>
          <dgm:bulletEnabled/>
        </dgm:presLayoutVars>
      </dgm:prSet>
      <dgm:spPr/>
    </dgm:pt>
    <dgm:pt modelId="{99CBA29C-E396-4EA7-BEC7-334E79AFB39C}" type="pres">
      <dgm:prSet presAssocID="{62A39EDC-42EE-464B-AC6A-440BEA1EF633}" presName="descendantText" presStyleLbl="alignAccFollowNode1" presStyleIdx="4" presStyleCnt="5">
        <dgm:presLayoutVars>
          <dgm:bulletEnabled/>
        </dgm:presLayoutVars>
      </dgm:prSet>
      <dgm:spPr/>
    </dgm:pt>
  </dgm:ptLst>
  <dgm:cxnLst>
    <dgm:cxn modelId="{10EBBA02-8282-4D84-9E30-CFFC28AF47A9}" type="presOf" srcId="{7A1ACD26-B176-4ED1-8787-9777AE3BF8A5}" destId="{A78794FD-6C04-41F0-9519-2E658FBEC908}" srcOrd="0" destOrd="0" presId="urn:microsoft.com/office/officeart/2016/7/layout/VerticalSolidActionList"/>
    <dgm:cxn modelId="{70717E1C-62AE-4BE9-9161-840035D3892F}" srcId="{7A1ACD26-B176-4ED1-8787-9777AE3BF8A5}" destId="{91849218-3654-4B33-ABC6-17E20BF1A23C}" srcOrd="1" destOrd="0" parTransId="{F7CD9D0A-E7FE-45D3-8BFF-A38F31775E4C}" sibTransId="{81B705E6-517A-4B35-819B-7D859E31AC70}"/>
    <dgm:cxn modelId="{9CEC3E36-3237-4363-BE86-A680145F5C7E}" type="presOf" srcId="{D01B12B2-9AD4-4BD0-8A00-82B502E5CBAE}" destId="{1F8E37C4-A7F6-4406-88B0-4C81EB697C1D}" srcOrd="0" destOrd="0" presId="urn:microsoft.com/office/officeart/2016/7/layout/VerticalSolidActionList"/>
    <dgm:cxn modelId="{B6B4FB3F-9EC2-444B-B2EA-D7114AABF895}" type="presOf" srcId="{62A39EDC-42EE-464B-AC6A-440BEA1EF633}" destId="{E66920E6-A0F3-4569-A9AF-9F2738F7D44E}" srcOrd="0" destOrd="0" presId="urn:microsoft.com/office/officeart/2016/7/layout/VerticalSolidActionList"/>
    <dgm:cxn modelId="{2967EB68-00F9-4C5A-A256-366B81D29705}" srcId="{62A39EDC-42EE-464B-AC6A-440BEA1EF633}" destId="{D542ACB9-7E4E-49A4-BC7E-78F1F438C4A1}" srcOrd="0" destOrd="0" parTransId="{11802615-DEDB-46F1-92AE-D9E35F34EADE}" sibTransId="{8AC3A8DA-C12C-40A3-A88A-47D9DBEE2FB3}"/>
    <dgm:cxn modelId="{CC328355-EC6F-4F82-89BB-304CA32165B4}" type="presOf" srcId="{2FB2BF4B-4635-4364-9F56-438C16DC82CA}" destId="{1F89AAB8-A630-4441-B245-1A121C2CDA46}" srcOrd="0" destOrd="0" presId="urn:microsoft.com/office/officeart/2016/7/layout/VerticalSolidActionList"/>
    <dgm:cxn modelId="{34802657-BAC9-4B01-AC49-CB5A4161211A}" type="presOf" srcId="{7AD7677E-7241-43E0-9639-4D5D210E3BF1}" destId="{8A2871C1-68ED-4B44-AA6E-1213E4767262}" srcOrd="0" destOrd="0" presId="urn:microsoft.com/office/officeart/2016/7/layout/VerticalSolidActionList"/>
    <dgm:cxn modelId="{A2AC4E7C-B90D-40F6-98EB-4A700347B479}" type="presOf" srcId="{3E47CCE2-7548-444A-AEAB-6C0F4A4511CC}" destId="{CF026484-A0AE-43AB-BBC2-EE2BAACE96C5}" srcOrd="0" destOrd="0" presId="urn:microsoft.com/office/officeart/2016/7/layout/VerticalSolidActionList"/>
    <dgm:cxn modelId="{A033A781-C4F3-4728-9C86-D60E3392E1B3}" type="presOf" srcId="{40220EEF-9396-4D54-AE33-D3B442958088}" destId="{1DB3E993-C67A-4E15-B9FC-8A29CFE72A44}" srcOrd="0" destOrd="0" presId="urn:microsoft.com/office/officeart/2016/7/layout/VerticalSolidActionList"/>
    <dgm:cxn modelId="{61C92685-0CAC-49F9-A8AC-8FD31D46F4DD}" srcId="{7A1ACD26-B176-4ED1-8787-9777AE3BF8A5}" destId="{D01B12B2-9AD4-4BD0-8A00-82B502E5CBAE}" srcOrd="0" destOrd="0" parTransId="{5E9804B6-E489-4EA9-B003-C44E7B859A24}" sibTransId="{75EDAC21-0894-4BBF-9EA4-1C4D85FB42C2}"/>
    <dgm:cxn modelId="{FB39A58F-EF3D-4C6F-8768-4046B8E80889}" type="presOf" srcId="{EBA89701-E941-429D-899A-87653334B6E2}" destId="{C960E0A5-BB20-49A6-A3C3-D77CEDD5DC3B}" srcOrd="0" destOrd="0" presId="urn:microsoft.com/office/officeart/2016/7/layout/VerticalSolidActionList"/>
    <dgm:cxn modelId="{2BC1B594-67D0-4C2B-BAC4-6D29F239A0C6}" srcId="{7A1ACD26-B176-4ED1-8787-9777AE3BF8A5}" destId="{40220EEF-9396-4D54-AE33-D3B442958088}" srcOrd="3" destOrd="0" parTransId="{0D810BAE-0DA6-4099-B05A-D778004D91AC}" sibTransId="{C56D9DD0-45B3-4B8F-93B4-910BE4FA276D}"/>
    <dgm:cxn modelId="{9E159999-2A53-46D0-BC7E-85EF9E1789A2}" srcId="{7A1ACD26-B176-4ED1-8787-9777AE3BF8A5}" destId="{62A39EDC-42EE-464B-AC6A-440BEA1EF633}" srcOrd="4" destOrd="0" parTransId="{DA692453-31DB-4119-9F91-0CB1FEE492F0}" sibTransId="{C2CDFDD2-3170-434F-8A4C-B9DF9720B89A}"/>
    <dgm:cxn modelId="{9AF250A1-5736-4A7C-9230-D0784DB8C1CA}" type="presOf" srcId="{D542ACB9-7E4E-49A4-BC7E-78F1F438C4A1}" destId="{99CBA29C-E396-4EA7-BEC7-334E79AFB39C}" srcOrd="0" destOrd="0" presId="urn:microsoft.com/office/officeart/2016/7/layout/VerticalSolidActionList"/>
    <dgm:cxn modelId="{980BCEAC-299A-4606-BA97-947AF8429AEF}" srcId="{2FB2BF4B-4635-4364-9F56-438C16DC82CA}" destId="{DE237F66-3A07-482E-8E11-6FE06378F5AE}" srcOrd="0" destOrd="0" parTransId="{D0123A3C-4EB5-42CD-A63C-72A52AC9F4CB}" sibTransId="{5AA89530-D4C5-4784-B102-BE2327A1A291}"/>
    <dgm:cxn modelId="{590C61D7-FFFB-4992-A2B4-4873574EE70E}" srcId="{40220EEF-9396-4D54-AE33-D3B442958088}" destId="{EBA89701-E941-429D-899A-87653334B6E2}" srcOrd="0" destOrd="0" parTransId="{85887F56-73B5-42EA-BF13-2BD1EFEED004}" sibTransId="{9ECC72CE-5B58-4128-807E-BA3543355200}"/>
    <dgm:cxn modelId="{C3AB86E6-84F8-4DC4-BE81-5A6CF779514F}" type="presOf" srcId="{DE237F66-3A07-482E-8E11-6FE06378F5AE}" destId="{2F2DE656-760A-4C42-B590-9726A75E19EB}" srcOrd="0" destOrd="0" presId="urn:microsoft.com/office/officeart/2016/7/layout/VerticalSolidActionList"/>
    <dgm:cxn modelId="{76EB44EE-6199-437D-9FF8-BFF84FC741AD}" srcId="{D01B12B2-9AD4-4BD0-8A00-82B502E5CBAE}" destId="{7AD7677E-7241-43E0-9639-4D5D210E3BF1}" srcOrd="0" destOrd="0" parTransId="{96DE485B-92C4-460C-9EA5-59CD01ECC2C2}" sibTransId="{5A2298D0-632A-4716-9163-25C43D26672F}"/>
    <dgm:cxn modelId="{BEC1D2EF-7C35-4C60-976E-E433B43BBA63}" type="presOf" srcId="{91849218-3654-4B33-ABC6-17E20BF1A23C}" destId="{40F6A5E8-A060-4D56-9607-72F0D2555F2B}" srcOrd="0" destOrd="0" presId="urn:microsoft.com/office/officeart/2016/7/layout/VerticalSolidActionList"/>
    <dgm:cxn modelId="{AC6414F8-7769-45E1-B8B6-47882F2E17BC}" srcId="{91849218-3654-4B33-ABC6-17E20BF1A23C}" destId="{3E47CCE2-7548-444A-AEAB-6C0F4A4511CC}" srcOrd="0" destOrd="0" parTransId="{BC82C129-3BFC-409B-916C-64C22ABB21BD}" sibTransId="{2E18109B-4A80-4A7E-8AEB-03796AB31FEC}"/>
    <dgm:cxn modelId="{D69F0AFA-DCE7-4579-933F-7C60C776CC0C}" srcId="{7A1ACD26-B176-4ED1-8787-9777AE3BF8A5}" destId="{2FB2BF4B-4635-4364-9F56-438C16DC82CA}" srcOrd="2" destOrd="0" parTransId="{FA29EE56-011E-4CAD-A9C4-4BAE54B93C3D}" sibTransId="{79C9A5E2-2641-4527-B394-3D8A3EFBABA2}"/>
    <dgm:cxn modelId="{F1983040-09DB-4088-B9AC-9DCC25F43EB8}" type="presParOf" srcId="{A78794FD-6C04-41F0-9519-2E658FBEC908}" destId="{441AD5B3-1B67-4B29-B019-88D73F30431F}" srcOrd="0" destOrd="0" presId="urn:microsoft.com/office/officeart/2016/7/layout/VerticalSolidActionList"/>
    <dgm:cxn modelId="{464BBCC9-1AF0-4FCB-A193-5B2FA6D6BCD1}" type="presParOf" srcId="{441AD5B3-1B67-4B29-B019-88D73F30431F}" destId="{1F8E37C4-A7F6-4406-88B0-4C81EB697C1D}" srcOrd="0" destOrd="0" presId="urn:microsoft.com/office/officeart/2016/7/layout/VerticalSolidActionList"/>
    <dgm:cxn modelId="{854ED3EA-F789-487B-9B17-2F5217C7002B}" type="presParOf" srcId="{441AD5B3-1B67-4B29-B019-88D73F30431F}" destId="{8A2871C1-68ED-4B44-AA6E-1213E4767262}" srcOrd="1" destOrd="0" presId="urn:microsoft.com/office/officeart/2016/7/layout/VerticalSolidActionList"/>
    <dgm:cxn modelId="{4C056A78-4B21-4F77-B245-98499B54AC42}" type="presParOf" srcId="{A78794FD-6C04-41F0-9519-2E658FBEC908}" destId="{00227AEF-698E-4BBD-8849-4CC5B1AFDEB3}" srcOrd="1" destOrd="0" presId="urn:microsoft.com/office/officeart/2016/7/layout/VerticalSolidActionList"/>
    <dgm:cxn modelId="{FB2683DB-FCD6-47F0-86AF-6A1A3C8583EA}" type="presParOf" srcId="{A78794FD-6C04-41F0-9519-2E658FBEC908}" destId="{5E573FDF-8422-4597-B4DB-E62D07CCAE78}" srcOrd="2" destOrd="0" presId="urn:microsoft.com/office/officeart/2016/7/layout/VerticalSolidActionList"/>
    <dgm:cxn modelId="{BAFA8E25-C1FC-432C-8051-7A7B641EA91A}" type="presParOf" srcId="{5E573FDF-8422-4597-B4DB-E62D07CCAE78}" destId="{40F6A5E8-A060-4D56-9607-72F0D2555F2B}" srcOrd="0" destOrd="0" presId="urn:microsoft.com/office/officeart/2016/7/layout/VerticalSolidActionList"/>
    <dgm:cxn modelId="{3A029ECC-3C0B-432F-8F06-ED9B7776F9A4}" type="presParOf" srcId="{5E573FDF-8422-4597-B4DB-E62D07CCAE78}" destId="{CF026484-A0AE-43AB-BBC2-EE2BAACE96C5}" srcOrd="1" destOrd="0" presId="urn:microsoft.com/office/officeart/2016/7/layout/VerticalSolidActionList"/>
    <dgm:cxn modelId="{24FB99DE-79C0-4539-9DC6-F01876F58854}" type="presParOf" srcId="{A78794FD-6C04-41F0-9519-2E658FBEC908}" destId="{E82E6265-B238-4C36-B4F2-BB1AB5CF2113}" srcOrd="3" destOrd="0" presId="urn:microsoft.com/office/officeart/2016/7/layout/VerticalSolidActionList"/>
    <dgm:cxn modelId="{363F90E2-C517-4522-A0F4-8FF820F531EC}" type="presParOf" srcId="{A78794FD-6C04-41F0-9519-2E658FBEC908}" destId="{128BC9CF-D26C-488E-9F14-FB00A3FE6F22}" srcOrd="4" destOrd="0" presId="urn:microsoft.com/office/officeart/2016/7/layout/VerticalSolidActionList"/>
    <dgm:cxn modelId="{ED260B25-DE3D-42C6-B292-6DB1212ABB6B}" type="presParOf" srcId="{128BC9CF-D26C-488E-9F14-FB00A3FE6F22}" destId="{1F89AAB8-A630-4441-B245-1A121C2CDA46}" srcOrd="0" destOrd="0" presId="urn:microsoft.com/office/officeart/2016/7/layout/VerticalSolidActionList"/>
    <dgm:cxn modelId="{40739D6E-A615-4EF5-97E5-9D2402D48D2D}" type="presParOf" srcId="{128BC9CF-D26C-488E-9F14-FB00A3FE6F22}" destId="{2F2DE656-760A-4C42-B590-9726A75E19EB}" srcOrd="1" destOrd="0" presId="urn:microsoft.com/office/officeart/2016/7/layout/VerticalSolidActionList"/>
    <dgm:cxn modelId="{0CD04668-50A2-4B76-84DC-546491A5029B}" type="presParOf" srcId="{A78794FD-6C04-41F0-9519-2E658FBEC908}" destId="{1697B2C1-4CF0-45F0-9887-211FE48E655A}" srcOrd="5" destOrd="0" presId="urn:microsoft.com/office/officeart/2016/7/layout/VerticalSolidActionList"/>
    <dgm:cxn modelId="{D3578D5C-4F3A-47DF-98A1-A24381AE54A4}" type="presParOf" srcId="{A78794FD-6C04-41F0-9519-2E658FBEC908}" destId="{0DE2E79D-927B-46AD-9FBE-781377B73B91}" srcOrd="6" destOrd="0" presId="urn:microsoft.com/office/officeart/2016/7/layout/VerticalSolidActionList"/>
    <dgm:cxn modelId="{3B45DC53-9EB6-4770-8680-A67FC46349EE}" type="presParOf" srcId="{0DE2E79D-927B-46AD-9FBE-781377B73B91}" destId="{1DB3E993-C67A-4E15-B9FC-8A29CFE72A44}" srcOrd="0" destOrd="0" presId="urn:microsoft.com/office/officeart/2016/7/layout/VerticalSolidActionList"/>
    <dgm:cxn modelId="{FB50AA12-5A73-43FA-9A2C-62259A8B2782}" type="presParOf" srcId="{0DE2E79D-927B-46AD-9FBE-781377B73B91}" destId="{C960E0A5-BB20-49A6-A3C3-D77CEDD5DC3B}" srcOrd="1" destOrd="0" presId="urn:microsoft.com/office/officeart/2016/7/layout/VerticalSolidActionList"/>
    <dgm:cxn modelId="{C7823F43-1F96-4135-8E2E-A1FF818366BC}" type="presParOf" srcId="{A78794FD-6C04-41F0-9519-2E658FBEC908}" destId="{18C6E8C3-EF23-4CC6-90E9-46C29AAB7D2A}" srcOrd="7" destOrd="0" presId="urn:microsoft.com/office/officeart/2016/7/layout/VerticalSolidActionList"/>
    <dgm:cxn modelId="{4F736638-487E-47CC-8343-19E23305D0A7}" type="presParOf" srcId="{A78794FD-6C04-41F0-9519-2E658FBEC908}" destId="{625D2B72-E5F5-4C8F-BD60-CFC318A7C756}" srcOrd="8" destOrd="0" presId="urn:microsoft.com/office/officeart/2016/7/layout/VerticalSolidActionList"/>
    <dgm:cxn modelId="{18EEA98D-1271-4B3B-AC2A-276B7B1FFC5E}" type="presParOf" srcId="{625D2B72-E5F5-4C8F-BD60-CFC318A7C756}" destId="{E66920E6-A0F3-4569-A9AF-9F2738F7D44E}" srcOrd="0" destOrd="0" presId="urn:microsoft.com/office/officeart/2016/7/layout/VerticalSolidActionList"/>
    <dgm:cxn modelId="{95BADE9D-1CF9-4E92-A0AB-EDE10FFAD478}" type="presParOf" srcId="{625D2B72-E5F5-4C8F-BD60-CFC318A7C756}" destId="{99CBA29C-E396-4EA7-BEC7-334E79AFB39C}"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DBFF7F-E3FB-4AB6-97FF-B5D6123B2DEC}" type="doc">
      <dgm:prSet loTypeId="urn:microsoft.com/office/officeart/2008/layout/LinedList" loCatId="list" qsTypeId="urn:microsoft.com/office/officeart/2005/8/quickstyle/simple3" qsCatId="simple" csTypeId="urn:microsoft.com/office/officeart/2005/8/colors/accent3_2" csCatId="accent3"/>
      <dgm:spPr/>
      <dgm:t>
        <a:bodyPr/>
        <a:lstStyle/>
        <a:p>
          <a:endParaRPr lang="en-US"/>
        </a:p>
      </dgm:t>
    </dgm:pt>
    <dgm:pt modelId="{9BB072C2-5B38-414B-B86F-D34B4EC60565}">
      <dgm:prSet/>
      <dgm:spPr/>
      <dgm:t>
        <a:bodyPr/>
        <a:lstStyle/>
        <a:p>
          <a:r>
            <a:rPr lang="en-US" b="1"/>
            <a:t>Type: What kind of content is this?</a:t>
          </a:r>
          <a:endParaRPr lang="en-US"/>
        </a:p>
      </dgm:t>
    </dgm:pt>
    <dgm:pt modelId="{C682F21E-9EB8-4658-A20B-6D0FA074F7AA}" type="parTrans" cxnId="{C3E25BE4-F19C-4CAB-B61F-65BFA9B94074}">
      <dgm:prSet/>
      <dgm:spPr/>
      <dgm:t>
        <a:bodyPr/>
        <a:lstStyle/>
        <a:p>
          <a:endParaRPr lang="en-US"/>
        </a:p>
      </dgm:t>
    </dgm:pt>
    <dgm:pt modelId="{73C0526E-86B7-4774-B8DF-16B17D558006}" type="sibTrans" cxnId="{C3E25BE4-F19C-4CAB-B61F-65BFA9B94074}">
      <dgm:prSet/>
      <dgm:spPr/>
      <dgm:t>
        <a:bodyPr/>
        <a:lstStyle/>
        <a:p>
          <a:endParaRPr lang="en-US"/>
        </a:p>
      </dgm:t>
    </dgm:pt>
    <dgm:pt modelId="{E7FC463D-D22E-4598-B424-407F2AA3A754}">
      <dgm:prSet/>
      <dgm:spPr/>
      <dgm:t>
        <a:bodyPr/>
        <a:lstStyle/>
        <a:p>
          <a:r>
            <a:rPr lang="en-US" b="1"/>
            <a:t>Source: Who and what are the sources cited and why should I believe them?</a:t>
          </a:r>
          <a:endParaRPr lang="en-US"/>
        </a:p>
      </dgm:t>
    </dgm:pt>
    <dgm:pt modelId="{A324439D-F548-4CCE-B2FE-32B1EE69B333}" type="parTrans" cxnId="{6A014B1F-EB3D-4ED8-BC33-7A138704B3C3}">
      <dgm:prSet/>
      <dgm:spPr/>
      <dgm:t>
        <a:bodyPr/>
        <a:lstStyle/>
        <a:p>
          <a:endParaRPr lang="en-US"/>
        </a:p>
      </dgm:t>
    </dgm:pt>
    <dgm:pt modelId="{58A8DBF4-8975-49CF-8D97-59A19D76AB96}" type="sibTrans" cxnId="{6A014B1F-EB3D-4ED8-BC33-7A138704B3C3}">
      <dgm:prSet/>
      <dgm:spPr/>
      <dgm:t>
        <a:bodyPr/>
        <a:lstStyle/>
        <a:p>
          <a:endParaRPr lang="en-US"/>
        </a:p>
      </dgm:t>
    </dgm:pt>
    <dgm:pt modelId="{10CA9A81-6BBA-45D2-A149-8AEE061E1A17}">
      <dgm:prSet/>
      <dgm:spPr/>
      <dgm:t>
        <a:bodyPr/>
        <a:lstStyle/>
        <a:p>
          <a:r>
            <a:rPr lang="en-US" b="1"/>
            <a:t>Evidence: What’s the evidence and how was it vetted? </a:t>
          </a:r>
          <a:endParaRPr lang="en-US"/>
        </a:p>
      </dgm:t>
    </dgm:pt>
    <dgm:pt modelId="{6047F1B8-960B-44CD-A2AF-60FE03918772}" type="parTrans" cxnId="{3508CF14-F551-4BB7-982A-D6C9EFEBB28A}">
      <dgm:prSet/>
      <dgm:spPr/>
      <dgm:t>
        <a:bodyPr/>
        <a:lstStyle/>
        <a:p>
          <a:endParaRPr lang="en-US"/>
        </a:p>
      </dgm:t>
    </dgm:pt>
    <dgm:pt modelId="{F7494727-81BF-482C-9D7C-BB404C6D8622}" type="sibTrans" cxnId="{3508CF14-F551-4BB7-982A-D6C9EFEBB28A}">
      <dgm:prSet/>
      <dgm:spPr/>
      <dgm:t>
        <a:bodyPr/>
        <a:lstStyle/>
        <a:p>
          <a:endParaRPr lang="en-US"/>
        </a:p>
      </dgm:t>
    </dgm:pt>
    <dgm:pt modelId="{3BDA5DC1-FE4A-4686-B36E-31E85820549E}">
      <dgm:prSet/>
      <dgm:spPr/>
      <dgm:t>
        <a:bodyPr/>
        <a:lstStyle/>
        <a:p>
          <a:r>
            <a:rPr lang="en-US" b="1"/>
            <a:t>Interpretation: Is the main point of the piece proven by the evidence?</a:t>
          </a:r>
          <a:endParaRPr lang="en-US"/>
        </a:p>
      </dgm:t>
    </dgm:pt>
    <dgm:pt modelId="{13997D9C-A00D-4AF6-890C-4424D66B5101}" type="parTrans" cxnId="{979CF47F-0B66-4568-AB97-DBFC4D69B395}">
      <dgm:prSet/>
      <dgm:spPr/>
      <dgm:t>
        <a:bodyPr/>
        <a:lstStyle/>
        <a:p>
          <a:endParaRPr lang="en-US"/>
        </a:p>
      </dgm:t>
    </dgm:pt>
    <dgm:pt modelId="{314F5827-70A1-4CA9-842D-BF323D219D49}" type="sibTrans" cxnId="{979CF47F-0B66-4568-AB97-DBFC4D69B395}">
      <dgm:prSet/>
      <dgm:spPr/>
      <dgm:t>
        <a:bodyPr/>
        <a:lstStyle/>
        <a:p>
          <a:endParaRPr lang="en-US"/>
        </a:p>
      </dgm:t>
    </dgm:pt>
    <dgm:pt modelId="{9FCC3A4F-2BD9-4380-8F2A-76C21430E7D7}">
      <dgm:prSet/>
      <dgm:spPr/>
      <dgm:t>
        <a:bodyPr/>
        <a:lstStyle/>
        <a:p>
          <a:r>
            <a:rPr lang="en-US" b="1" dirty="0"/>
            <a:t>Completeness: What’s missing?</a:t>
          </a:r>
          <a:endParaRPr lang="en-US" dirty="0"/>
        </a:p>
      </dgm:t>
    </dgm:pt>
    <dgm:pt modelId="{AEAEE4E5-63CB-4649-81F1-54430D3DC69F}" type="parTrans" cxnId="{197610F2-58D0-4D2B-B7C4-336AF000429D}">
      <dgm:prSet/>
      <dgm:spPr/>
      <dgm:t>
        <a:bodyPr/>
        <a:lstStyle/>
        <a:p>
          <a:endParaRPr lang="en-US"/>
        </a:p>
      </dgm:t>
    </dgm:pt>
    <dgm:pt modelId="{033CEE61-494F-425D-A963-DD8DB438D76C}" type="sibTrans" cxnId="{197610F2-58D0-4D2B-B7C4-336AF000429D}">
      <dgm:prSet/>
      <dgm:spPr/>
      <dgm:t>
        <a:bodyPr/>
        <a:lstStyle/>
        <a:p>
          <a:endParaRPr lang="en-US"/>
        </a:p>
      </dgm:t>
    </dgm:pt>
    <dgm:pt modelId="{E45C8CFA-22F0-40DF-9645-7BBC05522717}">
      <dgm:prSet/>
      <dgm:spPr/>
      <dgm:t>
        <a:bodyPr/>
        <a:lstStyle/>
        <a:p>
          <a:r>
            <a:rPr lang="en-US" b="1"/>
            <a:t>Knowledge: Am I learning every day what I need?</a:t>
          </a:r>
          <a:endParaRPr lang="en-US"/>
        </a:p>
      </dgm:t>
    </dgm:pt>
    <dgm:pt modelId="{8A42E573-B0B4-4DA5-9E3C-AC16C1622263}" type="parTrans" cxnId="{7D329904-0BA3-4C14-9F1C-760BE5D96CC7}">
      <dgm:prSet/>
      <dgm:spPr/>
      <dgm:t>
        <a:bodyPr/>
        <a:lstStyle/>
        <a:p>
          <a:endParaRPr lang="en-US"/>
        </a:p>
      </dgm:t>
    </dgm:pt>
    <dgm:pt modelId="{540B44BF-1DA7-4DCA-8639-59B103BEB505}" type="sibTrans" cxnId="{7D329904-0BA3-4C14-9F1C-760BE5D96CC7}">
      <dgm:prSet/>
      <dgm:spPr/>
      <dgm:t>
        <a:bodyPr/>
        <a:lstStyle/>
        <a:p>
          <a:endParaRPr lang="en-US"/>
        </a:p>
      </dgm:t>
    </dgm:pt>
    <dgm:pt modelId="{FF3212E0-785A-4385-9FC5-789C1183792F}" type="pres">
      <dgm:prSet presAssocID="{09DBFF7F-E3FB-4AB6-97FF-B5D6123B2DEC}" presName="vert0" presStyleCnt="0">
        <dgm:presLayoutVars>
          <dgm:dir/>
          <dgm:animOne val="branch"/>
          <dgm:animLvl val="lvl"/>
        </dgm:presLayoutVars>
      </dgm:prSet>
      <dgm:spPr/>
    </dgm:pt>
    <dgm:pt modelId="{DC9F05F2-D619-4226-AAF3-ADB9303DBE4A}" type="pres">
      <dgm:prSet presAssocID="{9BB072C2-5B38-414B-B86F-D34B4EC60565}" presName="thickLine" presStyleLbl="alignNode1" presStyleIdx="0" presStyleCnt="6"/>
      <dgm:spPr/>
    </dgm:pt>
    <dgm:pt modelId="{C5D4668D-AC86-45F9-B8D2-68825647028F}" type="pres">
      <dgm:prSet presAssocID="{9BB072C2-5B38-414B-B86F-D34B4EC60565}" presName="horz1" presStyleCnt="0"/>
      <dgm:spPr/>
    </dgm:pt>
    <dgm:pt modelId="{E4CB3426-CC13-4DA5-B468-82CD09ED24A4}" type="pres">
      <dgm:prSet presAssocID="{9BB072C2-5B38-414B-B86F-D34B4EC60565}" presName="tx1" presStyleLbl="revTx" presStyleIdx="0" presStyleCnt="6"/>
      <dgm:spPr/>
    </dgm:pt>
    <dgm:pt modelId="{231F72F8-5FB0-4121-8747-0BA0A1268431}" type="pres">
      <dgm:prSet presAssocID="{9BB072C2-5B38-414B-B86F-D34B4EC60565}" presName="vert1" presStyleCnt="0"/>
      <dgm:spPr/>
    </dgm:pt>
    <dgm:pt modelId="{45B52FCC-B3B9-4547-B8BA-F22EA57F45C1}" type="pres">
      <dgm:prSet presAssocID="{E7FC463D-D22E-4598-B424-407F2AA3A754}" presName="thickLine" presStyleLbl="alignNode1" presStyleIdx="1" presStyleCnt="6"/>
      <dgm:spPr/>
    </dgm:pt>
    <dgm:pt modelId="{BD5A2064-2BE9-4C5E-BC1F-8B38C18352A4}" type="pres">
      <dgm:prSet presAssocID="{E7FC463D-D22E-4598-B424-407F2AA3A754}" presName="horz1" presStyleCnt="0"/>
      <dgm:spPr/>
    </dgm:pt>
    <dgm:pt modelId="{EEA2C83E-FB29-4BF6-AB00-42798B48FD09}" type="pres">
      <dgm:prSet presAssocID="{E7FC463D-D22E-4598-B424-407F2AA3A754}" presName="tx1" presStyleLbl="revTx" presStyleIdx="1" presStyleCnt="6"/>
      <dgm:spPr/>
    </dgm:pt>
    <dgm:pt modelId="{F27D9D98-7FC8-4362-B750-7E98FB9734DA}" type="pres">
      <dgm:prSet presAssocID="{E7FC463D-D22E-4598-B424-407F2AA3A754}" presName="vert1" presStyleCnt="0"/>
      <dgm:spPr/>
    </dgm:pt>
    <dgm:pt modelId="{C01A5055-958C-427B-903C-77C2FA952D47}" type="pres">
      <dgm:prSet presAssocID="{10CA9A81-6BBA-45D2-A149-8AEE061E1A17}" presName="thickLine" presStyleLbl="alignNode1" presStyleIdx="2" presStyleCnt="6"/>
      <dgm:spPr/>
    </dgm:pt>
    <dgm:pt modelId="{EBDE54B1-3F3B-4934-A1DB-89791500DF5E}" type="pres">
      <dgm:prSet presAssocID="{10CA9A81-6BBA-45D2-A149-8AEE061E1A17}" presName="horz1" presStyleCnt="0"/>
      <dgm:spPr/>
    </dgm:pt>
    <dgm:pt modelId="{1182F917-0912-4F9C-922E-1ED660A59CEF}" type="pres">
      <dgm:prSet presAssocID="{10CA9A81-6BBA-45D2-A149-8AEE061E1A17}" presName="tx1" presStyleLbl="revTx" presStyleIdx="2" presStyleCnt="6"/>
      <dgm:spPr/>
    </dgm:pt>
    <dgm:pt modelId="{74B0EC20-E6F1-49DF-831D-CFEF8A713CC7}" type="pres">
      <dgm:prSet presAssocID="{10CA9A81-6BBA-45D2-A149-8AEE061E1A17}" presName="vert1" presStyleCnt="0"/>
      <dgm:spPr/>
    </dgm:pt>
    <dgm:pt modelId="{5DFE0585-B533-47E1-AF14-0E9E4F41F538}" type="pres">
      <dgm:prSet presAssocID="{3BDA5DC1-FE4A-4686-B36E-31E85820549E}" presName="thickLine" presStyleLbl="alignNode1" presStyleIdx="3" presStyleCnt="6"/>
      <dgm:spPr/>
    </dgm:pt>
    <dgm:pt modelId="{7ABB9D9A-5911-478A-8E91-18E63D796700}" type="pres">
      <dgm:prSet presAssocID="{3BDA5DC1-FE4A-4686-B36E-31E85820549E}" presName="horz1" presStyleCnt="0"/>
      <dgm:spPr/>
    </dgm:pt>
    <dgm:pt modelId="{B27EC2FC-7A6B-439C-876D-DB551DCB4FD6}" type="pres">
      <dgm:prSet presAssocID="{3BDA5DC1-FE4A-4686-B36E-31E85820549E}" presName="tx1" presStyleLbl="revTx" presStyleIdx="3" presStyleCnt="6"/>
      <dgm:spPr/>
    </dgm:pt>
    <dgm:pt modelId="{CAD9B3CD-43EA-47EC-ADA7-921CB7DF8B08}" type="pres">
      <dgm:prSet presAssocID="{3BDA5DC1-FE4A-4686-B36E-31E85820549E}" presName="vert1" presStyleCnt="0"/>
      <dgm:spPr/>
    </dgm:pt>
    <dgm:pt modelId="{05FF6380-AD27-409B-9A05-4B6DBAE337FC}" type="pres">
      <dgm:prSet presAssocID="{9FCC3A4F-2BD9-4380-8F2A-76C21430E7D7}" presName="thickLine" presStyleLbl="alignNode1" presStyleIdx="4" presStyleCnt="6"/>
      <dgm:spPr/>
    </dgm:pt>
    <dgm:pt modelId="{1D9DD753-C3A1-4EFE-BAE1-DDBB09A9F6F7}" type="pres">
      <dgm:prSet presAssocID="{9FCC3A4F-2BD9-4380-8F2A-76C21430E7D7}" presName="horz1" presStyleCnt="0"/>
      <dgm:spPr/>
    </dgm:pt>
    <dgm:pt modelId="{5F18802D-560D-4CDB-AE85-02AA6104F984}" type="pres">
      <dgm:prSet presAssocID="{9FCC3A4F-2BD9-4380-8F2A-76C21430E7D7}" presName="tx1" presStyleLbl="revTx" presStyleIdx="4" presStyleCnt="6"/>
      <dgm:spPr/>
    </dgm:pt>
    <dgm:pt modelId="{ABB50A8A-7195-42B9-9A60-1F616696CA2C}" type="pres">
      <dgm:prSet presAssocID="{9FCC3A4F-2BD9-4380-8F2A-76C21430E7D7}" presName="vert1" presStyleCnt="0"/>
      <dgm:spPr/>
    </dgm:pt>
    <dgm:pt modelId="{7895E9B3-0765-417D-AF01-8320FDAF4916}" type="pres">
      <dgm:prSet presAssocID="{E45C8CFA-22F0-40DF-9645-7BBC05522717}" presName="thickLine" presStyleLbl="alignNode1" presStyleIdx="5" presStyleCnt="6"/>
      <dgm:spPr/>
    </dgm:pt>
    <dgm:pt modelId="{D6767067-4A5C-4916-A872-484A3038596F}" type="pres">
      <dgm:prSet presAssocID="{E45C8CFA-22F0-40DF-9645-7BBC05522717}" presName="horz1" presStyleCnt="0"/>
      <dgm:spPr/>
    </dgm:pt>
    <dgm:pt modelId="{E2CD0A46-408C-44D6-BA4B-D4B251ACB802}" type="pres">
      <dgm:prSet presAssocID="{E45C8CFA-22F0-40DF-9645-7BBC05522717}" presName="tx1" presStyleLbl="revTx" presStyleIdx="5" presStyleCnt="6"/>
      <dgm:spPr/>
    </dgm:pt>
    <dgm:pt modelId="{6C6FDEA2-D463-4F06-BA36-EB5D960D4CEB}" type="pres">
      <dgm:prSet presAssocID="{E45C8CFA-22F0-40DF-9645-7BBC05522717}" presName="vert1" presStyleCnt="0"/>
      <dgm:spPr/>
    </dgm:pt>
  </dgm:ptLst>
  <dgm:cxnLst>
    <dgm:cxn modelId="{7D329904-0BA3-4C14-9F1C-760BE5D96CC7}" srcId="{09DBFF7F-E3FB-4AB6-97FF-B5D6123B2DEC}" destId="{E45C8CFA-22F0-40DF-9645-7BBC05522717}" srcOrd="5" destOrd="0" parTransId="{8A42E573-B0B4-4DA5-9E3C-AC16C1622263}" sibTransId="{540B44BF-1DA7-4DCA-8639-59B103BEB505}"/>
    <dgm:cxn modelId="{3508CF14-F551-4BB7-982A-D6C9EFEBB28A}" srcId="{09DBFF7F-E3FB-4AB6-97FF-B5D6123B2DEC}" destId="{10CA9A81-6BBA-45D2-A149-8AEE061E1A17}" srcOrd="2" destOrd="0" parTransId="{6047F1B8-960B-44CD-A2AF-60FE03918772}" sibTransId="{F7494727-81BF-482C-9D7C-BB404C6D8622}"/>
    <dgm:cxn modelId="{6A014B1F-EB3D-4ED8-BC33-7A138704B3C3}" srcId="{09DBFF7F-E3FB-4AB6-97FF-B5D6123B2DEC}" destId="{E7FC463D-D22E-4598-B424-407F2AA3A754}" srcOrd="1" destOrd="0" parTransId="{A324439D-F548-4CCE-B2FE-32B1EE69B333}" sibTransId="{58A8DBF4-8975-49CF-8D97-59A19D76AB96}"/>
    <dgm:cxn modelId="{F9A0DA29-7970-457B-82DD-1ED3860B662B}" type="presOf" srcId="{E45C8CFA-22F0-40DF-9645-7BBC05522717}" destId="{E2CD0A46-408C-44D6-BA4B-D4B251ACB802}" srcOrd="0" destOrd="0" presId="urn:microsoft.com/office/officeart/2008/layout/LinedList"/>
    <dgm:cxn modelId="{9BDFDF71-8481-428F-8D74-76998F7428CC}" type="presOf" srcId="{3BDA5DC1-FE4A-4686-B36E-31E85820549E}" destId="{B27EC2FC-7A6B-439C-876D-DB551DCB4FD6}" srcOrd="0" destOrd="0" presId="urn:microsoft.com/office/officeart/2008/layout/LinedList"/>
    <dgm:cxn modelId="{979CF47F-0B66-4568-AB97-DBFC4D69B395}" srcId="{09DBFF7F-E3FB-4AB6-97FF-B5D6123B2DEC}" destId="{3BDA5DC1-FE4A-4686-B36E-31E85820549E}" srcOrd="3" destOrd="0" parTransId="{13997D9C-A00D-4AF6-890C-4424D66B5101}" sibTransId="{314F5827-70A1-4CA9-842D-BF323D219D49}"/>
    <dgm:cxn modelId="{669BDC87-B095-4F8D-88CE-D7CC34161EE3}" type="presOf" srcId="{9BB072C2-5B38-414B-B86F-D34B4EC60565}" destId="{E4CB3426-CC13-4DA5-B468-82CD09ED24A4}" srcOrd="0" destOrd="0" presId="urn:microsoft.com/office/officeart/2008/layout/LinedList"/>
    <dgm:cxn modelId="{5A26D7BF-6A78-4DF8-A09A-1CEEBB9B4798}" type="presOf" srcId="{09DBFF7F-E3FB-4AB6-97FF-B5D6123B2DEC}" destId="{FF3212E0-785A-4385-9FC5-789C1183792F}" srcOrd="0" destOrd="0" presId="urn:microsoft.com/office/officeart/2008/layout/LinedList"/>
    <dgm:cxn modelId="{AEBD65C6-2896-44CC-AEEA-A9886FD9E134}" type="presOf" srcId="{9FCC3A4F-2BD9-4380-8F2A-76C21430E7D7}" destId="{5F18802D-560D-4CDB-AE85-02AA6104F984}" srcOrd="0" destOrd="0" presId="urn:microsoft.com/office/officeart/2008/layout/LinedList"/>
    <dgm:cxn modelId="{536B1BCB-7C33-436B-8768-E163CB57CCD7}" type="presOf" srcId="{10CA9A81-6BBA-45D2-A149-8AEE061E1A17}" destId="{1182F917-0912-4F9C-922E-1ED660A59CEF}" srcOrd="0" destOrd="0" presId="urn:microsoft.com/office/officeart/2008/layout/LinedList"/>
    <dgm:cxn modelId="{EC5580E2-5A20-4A83-9C57-60928478F161}" type="presOf" srcId="{E7FC463D-D22E-4598-B424-407F2AA3A754}" destId="{EEA2C83E-FB29-4BF6-AB00-42798B48FD09}" srcOrd="0" destOrd="0" presId="urn:microsoft.com/office/officeart/2008/layout/LinedList"/>
    <dgm:cxn modelId="{C3E25BE4-F19C-4CAB-B61F-65BFA9B94074}" srcId="{09DBFF7F-E3FB-4AB6-97FF-B5D6123B2DEC}" destId="{9BB072C2-5B38-414B-B86F-D34B4EC60565}" srcOrd="0" destOrd="0" parTransId="{C682F21E-9EB8-4658-A20B-6D0FA074F7AA}" sibTransId="{73C0526E-86B7-4774-B8DF-16B17D558006}"/>
    <dgm:cxn modelId="{197610F2-58D0-4D2B-B7C4-336AF000429D}" srcId="{09DBFF7F-E3FB-4AB6-97FF-B5D6123B2DEC}" destId="{9FCC3A4F-2BD9-4380-8F2A-76C21430E7D7}" srcOrd="4" destOrd="0" parTransId="{AEAEE4E5-63CB-4649-81F1-54430D3DC69F}" sibTransId="{033CEE61-494F-425D-A963-DD8DB438D76C}"/>
    <dgm:cxn modelId="{08F6CE69-0763-4231-8600-B9C974F2314E}" type="presParOf" srcId="{FF3212E0-785A-4385-9FC5-789C1183792F}" destId="{DC9F05F2-D619-4226-AAF3-ADB9303DBE4A}" srcOrd="0" destOrd="0" presId="urn:microsoft.com/office/officeart/2008/layout/LinedList"/>
    <dgm:cxn modelId="{B96605C2-BE05-4660-AF8F-1C2C4927BE80}" type="presParOf" srcId="{FF3212E0-785A-4385-9FC5-789C1183792F}" destId="{C5D4668D-AC86-45F9-B8D2-68825647028F}" srcOrd="1" destOrd="0" presId="urn:microsoft.com/office/officeart/2008/layout/LinedList"/>
    <dgm:cxn modelId="{809BF4A6-BF7B-43D8-8A56-25A19D8FD1D4}" type="presParOf" srcId="{C5D4668D-AC86-45F9-B8D2-68825647028F}" destId="{E4CB3426-CC13-4DA5-B468-82CD09ED24A4}" srcOrd="0" destOrd="0" presId="urn:microsoft.com/office/officeart/2008/layout/LinedList"/>
    <dgm:cxn modelId="{E621C40F-30DE-4430-B801-782B638D063A}" type="presParOf" srcId="{C5D4668D-AC86-45F9-B8D2-68825647028F}" destId="{231F72F8-5FB0-4121-8747-0BA0A1268431}" srcOrd="1" destOrd="0" presId="urn:microsoft.com/office/officeart/2008/layout/LinedList"/>
    <dgm:cxn modelId="{14576BEE-DDF4-405C-ABE8-90B8BD318DE5}" type="presParOf" srcId="{FF3212E0-785A-4385-9FC5-789C1183792F}" destId="{45B52FCC-B3B9-4547-B8BA-F22EA57F45C1}" srcOrd="2" destOrd="0" presId="urn:microsoft.com/office/officeart/2008/layout/LinedList"/>
    <dgm:cxn modelId="{34B12450-186E-4972-84FD-2142678030F5}" type="presParOf" srcId="{FF3212E0-785A-4385-9FC5-789C1183792F}" destId="{BD5A2064-2BE9-4C5E-BC1F-8B38C18352A4}" srcOrd="3" destOrd="0" presId="urn:microsoft.com/office/officeart/2008/layout/LinedList"/>
    <dgm:cxn modelId="{54C6D2A8-8473-4DB8-A0B0-23E4071EB514}" type="presParOf" srcId="{BD5A2064-2BE9-4C5E-BC1F-8B38C18352A4}" destId="{EEA2C83E-FB29-4BF6-AB00-42798B48FD09}" srcOrd="0" destOrd="0" presId="urn:microsoft.com/office/officeart/2008/layout/LinedList"/>
    <dgm:cxn modelId="{3D7CEC25-96A7-4C4F-B628-0DDB255F9151}" type="presParOf" srcId="{BD5A2064-2BE9-4C5E-BC1F-8B38C18352A4}" destId="{F27D9D98-7FC8-4362-B750-7E98FB9734DA}" srcOrd="1" destOrd="0" presId="urn:microsoft.com/office/officeart/2008/layout/LinedList"/>
    <dgm:cxn modelId="{5414C3F9-A158-4D43-8F4D-A7C232E3DAEF}" type="presParOf" srcId="{FF3212E0-785A-4385-9FC5-789C1183792F}" destId="{C01A5055-958C-427B-903C-77C2FA952D47}" srcOrd="4" destOrd="0" presId="urn:microsoft.com/office/officeart/2008/layout/LinedList"/>
    <dgm:cxn modelId="{7797330B-9687-47EC-B5CC-79E750DF5ACB}" type="presParOf" srcId="{FF3212E0-785A-4385-9FC5-789C1183792F}" destId="{EBDE54B1-3F3B-4934-A1DB-89791500DF5E}" srcOrd="5" destOrd="0" presId="urn:microsoft.com/office/officeart/2008/layout/LinedList"/>
    <dgm:cxn modelId="{A40877A9-1FC6-4045-B844-700951BACCE5}" type="presParOf" srcId="{EBDE54B1-3F3B-4934-A1DB-89791500DF5E}" destId="{1182F917-0912-4F9C-922E-1ED660A59CEF}" srcOrd="0" destOrd="0" presId="urn:microsoft.com/office/officeart/2008/layout/LinedList"/>
    <dgm:cxn modelId="{7740D56A-54D9-49E6-9057-5ACC5EC4D5D4}" type="presParOf" srcId="{EBDE54B1-3F3B-4934-A1DB-89791500DF5E}" destId="{74B0EC20-E6F1-49DF-831D-CFEF8A713CC7}" srcOrd="1" destOrd="0" presId="urn:microsoft.com/office/officeart/2008/layout/LinedList"/>
    <dgm:cxn modelId="{0D9422B5-2C8C-45D2-9DE0-5A1B9344B2FD}" type="presParOf" srcId="{FF3212E0-785A-4385-9FC5-789C1183792F}" destId="{5DFE0585-B533-47E1-AF14-0E9E4F41F538}" srcOrd="6" destOrd="0" presId="urn:microsoft.com/office/officeart/2008/layout/LinedList"/>
    <dgm:cxn modelId="{982FCD22-0FC6-4769-A87E-DBBE187CDE44}" type="presParOf" srcId="{FF3212E0-785A-4385-9FC5-789C1183792F}" destId="{7ABB9D9A-5911-478A-8E91-18E63D796700}" srcOrd="7" destOrd="0" presId="urn:microsoft.com/office/officeart/2008/layout/LinedList"/>
    <dgm:cxn modelId="{EF15A292-5D2E-4688-A2B2-157104B4F416}" type="presParOf" srcId="{7ABB9D9A-5911-478A-8E91-18E63D796700}" destId="{B27EC2FC-7A6B-439C-876D-DB551DCB4FD6}" srcOrd="0" destOrd="0" presId="urn:microsoft.com/office/officeart/2008/layout/LinedList"/>
    <dgm:cxn modelId="{5CBCDBE6-9772-43BE-B629-54BBCECDB7EF}" type="presParOf" srcId="{7ABB9D9A-5911-478A-8E91-18E63D796700}" destId="{CAD9B3CD-43EA-47EC-ADA7-921CB7DF8B08}" srcOrd="1" destOrd="0" presId="urn:microsoft.com/office/officeart/2008/layout/LinedList"/>
    <dgm:cxn modelId="{30F1DCB0-1335-4846-9152-CB0E69B7A504}" type="presParOf" srcId="{FF3212E0-785A-4385-9FC5-789C1183792F}" destId="{05FF6380-AD27-409B-9A05-4B6DBAE337FC}" srcOrd="8" destOrd="0" presId="urn:microsoft.com/office/officeart/2008/layout/LinedList"/>
    <dgm:cxn modelId="{9F490CD9-9F6A-4436-9EC8-03982C8FCC0A}" type="presParOf" srcId="{FF3212E0-785A-4385-9FC5-789C1183792F}" destId="{1D9DD753-C3A1-4EFE-BAE1-DDBB09A9F6F7}" srcOrd="9" destOrd="0" presId="urn:microsoft.com/office/officeart/2008/layout/LinedList"/>
    <dgm:cxn modelId="{C1BE4DEA-38E0-4B38-8F52-D825C826FD8A}" type="presParOf" srcId="{1D9DD753-C3A1-4EFE-BAE1-DDBB09A9F6F7}" destId="{5F18802D-560D-4CDB-AE85-02AA6104F984}" srcOrd="0" destOrd="0" presId="urn:microsoft.com/office/officeart/2008/layout/LinedList"/>
    <dgm:cxn modelId="{FE28851F-4C3F-4BE4-9B94-807B0E986209}" type="presParOf" srcId="{1D9DD753-C3A1-4EFE-BAE1-DDBB09A9F6F7}" destId="{ABB50A8A-7195-42B9-9A60-1F616696CA2C}" srcOrd="1" destOrd="0" presId="urn:microsoft.com/office/officeart/2008/layout/LinedList"/>
    <dgm:cxn modelId="{878C2388-7BA5-450B-8B5F-4DC293C9FF58}" type="presParOf" srcId="{FF3212E0-785A-4385-9FC5-789C1183792F}" destId="{7895E9B3-0765-417D-AF01-8320FDAF4916}" srcOrd="10" destOrd="0" presId="urn:microsoft.com/office/officeart/2008/layout/LinedList"/>
    <dgm:cxn modelId="{8C3E2EBC-ABBB-4D86-820F-A6F37F6161DC}" type="presParOf" srcId="{FF3212E0-785A-4385-9FC5-789C1183792F}" destId="{D6767067-4A5C-4916-A872-484A3038596F}" srcOrd="11" destOrd="0" presId="urn:microsoft.com/office/officeart/2008/layout/LinedList"/>
    <dgm:cxn modelId="{756FA219-49D8-4FF2-BC1F-7C3454D35F97}" type="presParOf" srcId="{D6767067-4A5C-4916-A872-484A3038596F}" destId="{E2CD0A46-408C-44D6-BA4B-D4B251ACB802}" srcOrd="0" destOrd="0" presId="urn:microsoft.com/office/officeart/2008/layout/LinedList"/>
    <dgm:cxn modelId="{8A7560F8-C89C-4DC2-9E8D-491229911A8C}" type="presParOf" srcId="{D6767067-4A5C-4916-A872-484A3038596F}" destId="{6C6FDEA2-D463-4F06-BA36-EB5D960D4CE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73A172-1376-4007-B60F-B58FE1677325}" type="doc">
      <dgm:prSet loTypeId="urn:microsoft.com/office/officeart/2005/8/layout/hierarchy3" loCatId="hierarchy" qsTypeId="urn:microsoft.com/office/officeart/2005/8/quickstyle/simple1" qsCatId="simple" csTypeId="urn:microsoft.com/office/officeart/2005/8/colors/accent0_3" csCatId="mainScheme"/>
      <dgm:spPr/>
      <dgm:t>
        <a:bodyPr/>
        <a:lstStyle/>
        <a:p>
          <a:endParaRPr lang="en-US"/>
        </a:p>
      </dgm:t>
    </dgm:pt>
    <dgm:pt modelId="{6E1B40FD-359B-4C83-AAD7-6725DA4E7188}">
      <dgm:prSet/>
      <dgm:spPr/>
      <dgm:t>
        <a:bodyPr/>
        <a:lstStyle/>
        <a:p>
          <a:r>
            <a:rPr lang="en-US"/>
            <a:t>Look for a byline – who wrote it?</a:t>
          </a:r>
        </a:p>
      </dgm:t>
    </dgm:pt>
    <dgm:pt modelId="{B162BBD9-2CAE-4355-9F3B-D72DEB25F409}" type="parTrans" cxnId="{B351B64C-77AC-4E3E-A50A-A49254019CA2}">
      <dgm:prSet/>
      <dgm:spPr/>
      <dgm:t>
        <a:bodyPr/>
        <a:lstStyle/>
        <a:p>
          <a:endParaRPr lang="en-US"/>
        </a:p>
      </dgm:t>
    </dgm:pt>
    <dgm:pt modelId="{1922D167-47C6-4524-BA5B-4200F09D5999}" type="sibTrans" cxnId="{B351B64C-77AC-4E3E-A50A-A49254019CA2}">
      <dgm:prSet/>
      <dgm:spPr/>
      <dgm:t>
        <a:bodyPr/>
        <a:lstStyle/>
        <a:p>
          <a:endParaRPr lang="en-US"/>
        </a:p>
      </dgm:t>
    </dgm:pt>
    <dgm:pt modelId="{A35A66A0-5805-4C80-8321-4C6B431AD0DC}">
      <dgm:prSet/>
      <dgm:spPr/>
      <dgm:t>
        <a:bodyPr/>
        <a:lstStyle/>
        <a:p>
          <a:r>
            <a:rPr lang="en-US"/>
            <a:t>Is this a real person? More importantly, are they credible?</a:t>
          </a:r>
        </a:p>
      </dgm:t>
    </dgm:pt>
    <dgm:pt modelId="{80ADFD9F-6EA3-4108-BACC-0255F4D8F963}" type="parTrans" cxnId="{00B26EE6-A7FA-4C62-99A1-C8BB45743004}">
      <dgm:prSet/>
      <dgm:spPr/>
      <dgm:t>
        <a:bodyPr/>
        <a:lstStyle/>
        <a:p>
          <a:endParaRPr lang="en-US"/>
        </a:p>
      </dgm:t>
    </dgm:pt>
    <dgm:pt modelId="{A9C651BC-A060-4868-9610-69178DF23930}" type="sibTrans" cxnId="{00B26EE6-A7FA-4C62-99A1-C8BB45743004}">
      <dgm:prSet/>
      <dgm:spPr/>
      <dgm:t>
        <a:bodyPr/>
        <a:lstStyle/>
        <a:p>
          <a:endParaRPr lang="en-US"/>
        </a:p>
      </dgm:t>
    </dgm:pt>
    <dgm:pt modelId="{461BE5DA-EE03-4BC4-9A55-7506451B7D0C}">
      <dgm:prSet/>
      <dgm:spPr/>
      <dgm:t>
        <a:bodyPr/>
        <a:lstStyle/>
        <a:p>
          <a:r>
            <a:rPr lang="en-US"/>
            <a:t>Who owns the webpage?</a:t>
          </a:r>
        </a:p>
      </dgm:t>
    </dgm:pt>
    <dgm:pt modelId="{2298CF18-F867-4A12-AA1E-8E0B6A16DC55}" type="parTrans" cxnId="{0EAB4467-07CF-40C7-92A2-C8FEC76E85E5}">
      <dgm:prSet/>
      <dgm:spPr/>
      <dgm:t>
        <a:bodyPr/>
        <a:lstStyle/>
        <a:p>
          <a:endParaRPr lang="en-US"/>
        </a:p>
      </dgm:t>
    </dgm:pt>
    <dgm:pt modelId="{33DD532A-3B2B-4E2F-9D9E-E475D1FCFF8C}" type="sibTrans" cxnId="{0EAB4467-07CF-40C7-92A2-C8FEC76E85E5}">
      <dgm:prSet/>
      <dgm:spPr/>
      <dgm:t>
        <a:bodyPr/>
        <a:lstStyle/>
        <a:p>
          <a:endParaRPr lang="en-US"/>
        </a:p>
      </dgm:t>
    </dgm:pt>
    <dgm:pt modelId="{81EF8E11-4FD1-4130-9BD8-A0B8D971E600}" type="pres">
      <dgm:prSet presAssocID="{9C73A172-1376-4007-B60F-B58FE1677325}" presName="diagram" presStyleCnt="0">
        <dgm:presLayoutVars>
          <dgm:chPref val="1"/>
          <dgm:dir/>
          <dgm:animOne val="branch"/>
          <dgm:animLvl val="lvl"/>
          <dgm:resizeHandles/>
        </dgm:presLayoutVars>
      </dgm:prSet>
      <dgm:spPr/>
    </dgm:pt>
    <dgm:pt modelId="{D44207C9-CF52-4531-8325-5D5C5BC39611}" type="pres">
      <dgm:prSet presAssocID="{6E1B40FD-359B-4C83-AAD7-6725DA4E7188}" presName="root" presStyleCnt="0"/>
      <dgm:spPr/>
    </dgm:pt>
    <dgm:pt modelId="{E078B38A-EF2E-4BB8-ADE5-81218987C60D}" type="pres">
      <dgm:prSet presAssocID="{6E1B40FD-359B-4C83-AAD7-6725DA4E7188}" presName="rootComposite" presStyleCnt="0"/>
      <dgm:spPr/>
    </dgm:pt>
    <dgm:pt modelId="{A03F95AC-FA1A-488E-9084-6EDDEEA65283}" type="pres">
      <dgm:prSet presAssocID="{6E1B40FD-359B-4C83-AAD7-6725DA4E7188}" presName="rootText" presStyleLbl="node1" presStyleIdx="0" presStyleCnt="2"/>
      <dgm:spPr/>
    </dgm:pt>
    <dgm:pt modelId="{2EF05C86-21D3-4C26-856B-E04E6A548CE7}" type="pres">
      <dgm:prSet presAssocID="{6E1B40FD-359B-4C83-AAD7-6725DA4E7188}" presName="rootConnector" presStyleLbl="node1" presStyleIdx="0" presStyleCnt="2"/>
      <dgm:spPr/>
    </dgm:pt>
    <dgm:pt modelId="{6FE9D06D-16BF-445A-B867-559F8CBB75A1}" type="pres">
      <dgm:prSet presAssocID="{6E1B40FD-359B-4C83-AAD7-6725DA4E7188}" presName="childShape" presStyleCnt="0"/>
      <dgm:spPr/>
    </dgm:pt>
    <dgm:pt modelId="{7E6D0D87-D2EF-42AD-98A5-0FF09955CE95}" type="pres">
      <dgm:prSet presAssocID="{80ADFD9F-6EA3-4108-BACC-0255F4D8F963}" presName="Name13" presStyleLbl="parChTrans1D2" presStyleIdx="0" presStyleCnt="1"/>
      <dgm:spPr/>
    </dgm:pt>
    <dgm:pt modelId="{5FD071E3-ADAB-4B02-8B9E-39136C06A7D8}" type="pres">
      <dgm:prSet presAssocID="{A35A66A0-5805-4C80-8321-4C6B431AD0DC}" presName="childText" presStyleLbl="bgAcc1" presStyleIdx="0" presStyleCnt="1">
        <dgm:presLayoutVars>
          <dgm:bulletEnabled val="1"/>
        </dgm:presLayoutVars>
      </dgm:prSet>
      <dgm:spPr/>
    </dgm:pt>
    <dgm:pt modelId="{2A2EC104-3CD9-430A-A971-62F4AD208B76}" type="pres">
      <dgm:prSet presAssocID="{461BE5DA-EE03-4BC4-9A55-7506451B7D0C}" presName="root" presStyleCnt="0"/>
      <dgm:spPr/>
    </dgm:pt>
    <dgm:pt modelId="{FB220827-178A-4F5E-8F5C-422F68119C7B}" type="pres">
      <dgm:prSet presAssocID="{461BE5DA-EE03-4BC4-9A55-7506451B7D0C}" presName="rootComposite" presStyleCnt="0"/>
      <dgm:spPr/>
    </dgm:pt>
    <dgm:pt modelId="{00C7A872-EA67-41AB-BC34-F0798709A384}" type="pres">
      <dgm:prSet presAssocID="{461BE5DA-EE03-4BC4-9A55-7506451B7D0C}" presName="rootText" presStyleLbl="node1" presStyleIdx="1" presStyleCnt="2"/>
      <dgm:spPr/>
    </dgm:pt>
    <dgm:pt modelId="{804404BA-7E1C-4BA5-951A-8E2F4F170627}" type="pres">
      <dgm:prSet presAssocID="{461BE5DA-EE03-4BC4-9A55-7506451B7D0C}" presName="rootConnector" presStyleLbl="node1" presStyleIdx="1" presStyleCnt="2"/>
      <dgm:spPr/>
    </dgm:pt>
    <dgm:pt modelId="{09A1852F-7C50-4952-99CC-A6EB368B7B42}" type="pres">
      <dgm:prSet presAssocID="{461BE5DA-EE03-4BC4-9A55-7506451B7D0C}" presName="childShape" presStyleCnt="0"/>
      <dgm:spPr/>
    </dgm:pt>
  </dgm:ptLst>
  <dgm:cxnLst>
    <dgm:cxn modelId="{B8832E3F-D765-48B2-B9D0-288BD0A48FC4}" type="presOf" srcId="{A35A66A0-5805-4C80-8321-4C6B431AD0DC}" destId="{5FD071E3-ADAB-4B02-8B9E-39136C06A7D8}" srcOrd="0" destOrd="0" presId="urn:microsoft.com/office/officeart/2005/8/layout/hierarchy3"/>
    <dgm:cxn modelId="{0EAB4467-07CF-40C7-92A2-C8FEC76E85E5}" srcId="{9C73A172-1376-4007-B60F-B58FE1677325}" destId="{461BE5DA-EE03-4BC4-9A55-7506451B7D0C}" srcOrd="1" destOrd="0" parTransId="{2298CF18-F867-4A12-AA1E-8E0B6A16DC55}" sibTransId="{33DD532A-3B2B-4E2F-9D9E-E475D1FCFF8C}"/>
    <dgm:cxn modelId="{B351B64C-77AC-4E3E-A50A-A49254019CA2}" srcId="{9C73A172-1376-4007-B60F-B58FE1677325}" destId="{6E1B40FD-359B-4C83-AAD7-6725DA4E7188}" srcOrd="0" destOrd="0" parTransId="{B162BBD9-2CAE-4355-9F3B-D72DEB25F409}" sibTransId="{1922D167-47C6-4524-BA5B-4200F09D5999}"/>
    <dgm:cxn modelId="{9C30FC75-ABEF-4E99-A2FA-5F980444A7FC}" type="presOf" srcId="{461BE5DA-EE03-4BC4-9A55-7506451B7D0C}" destId="{804404BA-7E1C-4BA5-951A-8E2F4F170627}" srcOrd="1" destOrd="0" presId="urn:microsoft.com/office/officeart/2005/8/layout/hierarchy3"/>
    <dgm:cxn modelId="{AE7E408E-242F-49EE-9F6C-D1575025FB51}" type="presOf" srcId="{9C73A172-1376-4007-B60F-B58FE1677325}" destId="{81EF8E11-4FD1-4130-9BD8-A0B8D971E600}" srcOrd="0" destOrd="0" presId="urn:microsoft.com/office/officeart/2005/8/layout/hierarchy3"/>
    <dgm:cxn modelId="{55386B9C-8AE5-4483-BD17-5D31E109CAE0}" type="presOf" srcId="{6E1B40FD-359B-4C83-AAD7-6725DA4E7188}" destId="{A03F95AC-FA1A-488E-9084-6EDDEEA65283}" srcOrd="0" destOrd="0" presId="urn:microsoft.com/office/officeart/2005/8/layout/hierarchy3"/>
    <dgm:cxn modelId="{E8561FA4-FAF2-4F87-ADFA-B5366CC6780C}" type="presOf" srcId="{80ADFD9F-6EA3-4108-BACC-0255F4D8F963}" destId="{7E6D0D87-D2EF-42AD-98A5-0FF09955CE95}" srcOrd="0" destOrd="0" presId="urn:microsoft.com/office/officeart/2005/8/layout/hierarchy3"/>
    <dgm:cxn modelId="{CB831FCF-535E-44A6-9D86-6C8649461483}" type="presOf" srcId="{6E1B40FD-359B-4C83-AAD7-6725DA4E7188}" destId="{2EF05C86-21D3-4C26-856B-E04E6A548CE7}" srcOrd="1" destOrd="0" presId="urn:microsoft.com/office/officeart/2005/8/layout/hierarchy3"/>
    <dgm:cxn modelId="{087607DB-CA80-485C-B0E2-5106B119D62C}" type="presOf" srcId="{461BE5DA-EE03-4BC4-9A55-7506451B7D0C}" destId="{00C7A872-EA67-41AB-BC34-F0798709A384}" srcOrd="0" destOrd="0" presId="urn:microsoft.com/office/officeart/2005/8/layout/hierarchy3"/>
    <dgm:cxn modelId="{00B26EE6-A7FA-4C62-99A1-C8BB45743004}" srcId="{6E1B40FD-359B-4C83-AAD7-6725DA4E7188}" destId="{A35A66A0-5805-4C80-8321-4C6B431AD0DC}" srcOrd="0" destOrd="0" parTransId="{80ADFD9F-6EA3-4108-BACC-0255F4D8F963}" sibTransId="{A9C651BC-A060-4868-9610-69178DF23930}"/>
    <dgm:cxn modelId="{242B86F4-D20C-4E2B-A7E6-01C5C2293462}" type="presParOf" srcId="{81EF8E11-4FD1-4130-9BD8-A0B8D971E600}" destId="{D44207C9-CF52-4531-8325-5D5C5BC39611}" srcOrd="0" destOrd="0" presId="urn:microsoft.com/office/officeart/2005/8/layout/hierarchy3"/>
    <dgm:cxn modelId="{9B2081EF-7264-4167-B3CD-9053D4166043}" type="presParOf" srcId="{D44207C9-CF52-4531-8325-5D5C5BC39611}" destId="{E078B38A-EF2E-4BB8-ADE5-81218987C60D}" srcOrd="0" destOrd="0" presId="urn:microsoft.com/office/officeart/2005/8/layout/hierarchy3"/>
    <dgm:cxn modelId="{A0DB6D72-8DD8-4329-9E24-EDAD3EBDD411}" type="presParOf" srcId="{E078B38A-EF2E-4BB8-ADE5-81218987C60D}" destId="{A03F95AC-FA1A-488E-9084-6EDDEEA65283}" srcOrd="0" destOrd="0" presId="urn:microsoft.com/office/officeart/2005/8/layout/hierarchy3"/>
    <dgm:cxn modelId="{398BB045-71BA-48C2-8280-09F40460D289}" type="presParOf" srcId="{E078B38A-EF2E-4BB8-ADE5-81218987C60D}" destId="{2EF05C86-21D3-4C26-856B-E04E6A548CE7}" srcOrd="1" destOrd="0" presId="urn:microsoft.com/office/officeart/2005/8/layout/hierarchy3"/>
    <dgm:cxn modelId="{76B0F5D2-1C1C-4BE9-82A0-177C5A7A73B9}" type="presParOf" srcId="{D44207C9-CF52-4531-8325-5D5C5BC39611}" destId="{6FE9D06D-16BF-445A-B867-559F8CBB75A1}" srcOrd="1" destOrd="0" presId="urn:microsoft.com/office/officeart/2005/8/layout/hierarchy3"/>
    <dgm:cxn modelId="{B2CC8B86-AF61-4851-BCC3-26B8CD82259C}" type="presParOf" srcId="{6FE9D06D-16BF-445A-B867-559F8CBB75A1}" destId="{7E6D0D87-D2EF-42AD-98A5-0FF09955CE95}" srcOrd="0" destOrd="0" presId="urn:microsoft.com/office/officeart/2005/8/layout/hierarchy3"/>
    <dgm:cxn modelId="{059DE617-D65F-495E-8AA1-D89E82D9CD4A}" type="presParOf" srcId="{6FE9D06D-16BF-445A-B867-559F8CBB75A1}" destId="{5FD071E3-ADAB-4B02-8B9E-39136C06A7D8}" srcOrd="1" destOrd="0" presId="urn:microsoft.com/office/officeart/2005/8/layout/hierarchy3"/>
    <dgm:cxn modelId="{515AEE7B-A2F2-45D1-95EA-824FE266A06C}" type="presParOf" srcId="{81EF8E11-4FD1-4130-9BD8-A0B8D971E600}" destId="{2A2EC104-3CD9-430A-A971-62F4AD208B76}" srcOrd="1" destOrd="0" presId="urn:microsoft.com/office/officeart/2005/8/layout/hierarchy3"/>
    <dgm:cxn modelId="{33CF85A7-A097-4146-BF31-D493ADFFE01B}" type="presParOf" srcId="{2A2EC104-3CD9-430A-A971-62F4AD208B76}" destId="{FB220827-178A-4F5E-8F5C-422F68119C7B}" srcOrd="0" destOrd="0" presId="urn:microsoft.com/office/officeart/2005/8/layout/hierarchy3"/>
    <dgm:cxn modelId="{D50D6338-EB29-41F4-A361-A0FCE1AB198E}" type="presParOf" srcId="{FB220827-178A-4F5E-8F5C-422F68119C7B}" destId="{00C7A872-EA67-41AB-BC34-F0798709A384}" srcOrd="0" destOrd="0" presId="urn:microsoft.com/office/officeart/2005/8/layout/hierarchy3"/>
    <dgm:cxn modelId="{0522A973-A56B-4B46-9F15-D5BDE40FF4F5}" type="presParOf" srcId="{FB220827-178A-4F5E-8F5C-422F68119C7B}" destId="{804404BA-7E1C-4BA5-951A-8E2F4F170627}" srcOrd="1" destOrd="0" presId="urn:microsoft.com/office/officeart/2005/8/layout/hierarchy3"/>
    <dgm:cxn modelId="{2CFDA2F9-06FF-428A-BFD8-5FF22A409912}" type="presParOf" srcId="{2A2EC104-3CD9-430A-A971-62F4AD208B76}" destId="{09A1852F-7C50-4952-99CC-A6EB368B7B42}"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4C04EC-211C-4865-8201-EF72A98AFC91}" type="doc">
      <dgm:prSet loTypeId="urn:microsoft.com/office/officeart/2005/8/layout/hierarchy3" loCatId="hierarchy" qsTypeId="urn:microsoft.com/office/officeart/2005/8/quickstyle/simple1" qsCatId="simple" csTypeId="urn:microsoft.com/office/officeart/2005/8/colors/accent5_2" csCatId="accent5"/>
      <dgm:spPr/>
      <dgm:t>
        <a:bodyPr/>
        <a:lstStyle/>
        <a:p>
          <a:endParaRPr lang="en-US"/>
        </a:p>
      </dgm:t>
    </dgm:pt>
    <dgm:pt modelId="{776BA8B2-8B60-4BC8-91DB-6A6CBECB2DE8}">
      <dgm:prSet/>
      <dgm:spPr/>
      <dgm:t>
        <a:bodyPr/>
        <a:lstStyle/>
        <a:p>
          <a:r>
            <a:rPr lang="en-US"/>
            <a:t>Look for a byline – who wrote it?</a:t>
          </a:r>
        </a:p>
      </dgm:t>
    </dgm:pt>
    <dgm:pt modelId="{438C8251-D987-41C3-8A1D-1A94C2ED1950}" type="parTrans" cxnId="{259D3279-B00C-4ECC-9BEA-BD9A9822B50C}">
      <dgm:prSet/>
      <dgm:spPr/>
      <dgm:t>
        <a:bodyPr/>
        <a:lstStyle/>
        <a:p>
          <a:endParaRPr lang="en-US"/>
        </a:p>
      </dgm:t>
    </dgm:pt>
    <dgm:pt modelId="{D2ECBB11-A9CB-499D-90E0-4B9D2B333CD2}" type="sibTrans" cxnId="{259D3279-B00C-4ECC-9BEA-BD9A9822B50C}">
      <dgm:prSet/>
      <dgm:spPr/>
      <dgm:t>
        <a:bodyPr/>
        <a:lstStyle/>
        <a:p>
          <a:endParaRPr lang="en-US"/>
        </a:p>
      </dgm:t>
    </dgm:pt>
    <dgm:pt modelId="{716E1447-77C3-429C-A2ED-47E6A4C7229E}">
      <dgm:prSet/>
      <dgm:spPr/>
      <dgm:t>
        <a:bodyPr/>
        <a:lstStyle/>
        <a:p>
          <a:r>
            <a:rPr lang="en-US"/>
            <a:t>Is this a real person? More importantly, are they credible?</a:t>
          </a:r>
        </a:p>
      </dgm:t>
    </dgm:pt>
    <dgm:pt modelId="{E31A46CC-69AC-456E-846F-4147D7771BE8}" type="parTrans" cxnId="{BC6DC076-7ED1-490A-B8F0-8432F0A67512}">
      <dgm:prSet/>
      <dgm:spPr/>
      <dgm:t>
        <a:bodyPr/>
        <a:lstStyle/>
        <a:p>
          <a:endParaRPr lang="en-US"/>
        </a:p>
      </dgm:t>
    </dgm:pt>
    <dgm:pt modelId="{A9B216D8-52B8-4149-A423-63186C027D5A}" type="sibTrans" cxnId="{BC6DC076-7ED1-490A-B8F0-8432F0A67512}">
      <dgm:prSet/>
      <dgm:spPr/>
      <dgm:t>
        <a:bodyPr/>
        <a:lstStyle/>
        <a:p>
          <a:endParaRPr lang="en-US"/>
        </a:p>
      </dgm:t>
    </dgm:pt>
    <dgm:pt modelId="{5CB775F9-9A35-4BC4-8D5E-75556C5143EB}">
      <dgm:prSet/>
      <dgm:spPr/>
      <dgm:t>
        <a:bodyPr/>
        <a:lstStyle/>
        <a:p>
          <a:r>
            <a:rPr lang="en-US"/>
            <a:t>Who owns the webpage?</a:t>
          </a:r>
        </a:p>
      </dgm:t>
    </dgm:pt>
    <dgm:pt modelId="{0947AAED-CDAC-4CC2-80A5-571943353CBA}" type="parTrans" cxnId="{47EFFF1D-73B5-4842-9F16-3A3B294F3363}">
      <dgm:prSet/>
      <dgm:spPr/>
      <dgm:t>
        <a:bodyPr/>
        <a:lstStyle/>
        <a:p>
          <a:endParaRPr lang="en-US"/>
        </a:p>
      </dgm:t>
    </dgm:pt>
    <dgm:pt modelId="{A50346EF-1542-4223-B910-DD823525D9FF}" type="sibTrans" cxnId="{47EFFF1D-73B5-4842-9F16-3A3B294F3363}">
      <dgm:prSet/>
      <dgm:spPr/>
      <dgm:t>
        <a:bodyPr/>
        <a:lstStyle/>
        <a:p>
          <a:endParaRPr lang="en-US"/>
        </a:p>
      </dgm:t>
    </dgm:pt>
    <dgm:pt modelId="{BE023A31-5792-49C7-BF79-25A8F622C076}">
      <dgm:prSet/>
      <dgm:spPr/>
      <dgm:t>
        <a:bodyPr/>
        <a:lstStyle/>
        <a:p>
          <a:r>
            <a:rPr lang="en-US"/>
            <a:t>Who originally wrote or said the information being referenced?</a:t>
          </a:r>
        </a:p>
      </dgm:t>
    </dgm:pt>
    <dgm:pt modelId="{F860CBC2-A175-4C76-9B53-069A7C484BFA}" type="parTrans" cxnId="{85A60FCC-84D3-4FA4-8537-BE4177592132}">
      <dgm:prSet/>
      <dgm:spPr/>
      <dgm:t>
        <a:bodyPr/>
        <a:lstStyle/>
        <a:p>
          <a:endParaRPr lang="en-US"/>
        </a:p>
      </dgm:t>
    </dgm:pt>
    <dgm:pt modelId="{047F56F2-94A9-4164-953A-7C5586E7DEB3}" type="sibTrans" cxnId="{85A60FCC-84D3-4FA4-8537-BE4177592132}">
      <dgm:prSet/>
      <dgm:spPr/>
      <dgm:t>
        <a:bodyPr/>
        <a:lstStyle/>
        <a:p>
          <a:endParaRPr lang="en-US"/>
        </a:p>
      </dgm:t>
    </dgm:pt>
    <dgm:pt modelId="{AF906126-B631-4BA7-B00A-A90B7581F9B0}" type="pres">
      <dgm:prSet presAssocID="{454C04EC-211C-4865-8201-EF72A98AFC91}" presName="diagram" presStyleCnt="0">
        <dgm:presLayoutVars>
          <dgm:chPref val="1"/>
          <dgm:dir/>
          <dgm:animOne val="branch"/>
          <dgm:animLvl val="lvl"/>
          <dgm:resizeHandles/>
        </dgm:presLayoutVars>
      </dgm:prSet>
      <dgm:spPr/>
    </dgm:pt>
    <dgm:pt modelId="{3B261558-0B03-4988-84DA-7E1AC5E7636B}" type="pres">
      <dgm:prSet presAssocID="{776BA8B2-8B60-4BC8-91DB-6A6CBECB2DE8}" presName="root" presStyleCnt="0"/>
      <dgm:spPr/>
    </dgm:pt>
    <dgm:pt modelId="{6FB0A324-799D-4CA0-95EA-0E667568E4E1}" type="pres">
      <dgm:prSet presAssocID="{776BA8B2-8B60-4BC8-91DB-6A6CBECB2DE8}" presName="rootComposite" presStyleCnt="0"/>
      <dgm:spPr/>
    </dgm:pt>
    <dgm:pt modelId="{8AD87EF6-4144-47FB-9D12-6FC9B79EF6C5}" type="pres">
      <dgm:prSet presAssocID="{776BA8B2-8B60-4BC8-91DB-6A6CBECB2DE8}" presName="rootText" presStyleLbl="node1" presStyleIdx="0" presStyleCnt="3"/>
      <dgm:spPr/>
    </dgm:pt>
    <dgm:pt modelId="{7FC35F52-EBE4-4DDB-8704-27EDA8FAA3BC}" type="pres">
      <dgm:prSet presAssocID="{776BA8B2-8B60-4BC8-91DB-6A6CBECB2DE8}" presName="rootConnector" presStyleLbl="node1" presStyleIdx="0" presStyleCnt="3"/>
      <dgm:spPr/>
    </dgm:pt>
    <dgm:pt modelId="{EE47C8C0-7897-4A9D-8EEE-30B7D3E6CFEC}" type="pres">
      <dgm:prSet presAssocID="{776BA8B2-8B60-4BC8-91DB-6A6CBECB2DE8}" presName="childShape" presStyleCnt="0"/>
      <dgm:spPr/>
    </dgm:pt>
    <dgm:pt modelId="{99DFD478-7C83-4FED-9316-5F9AE892F177}" type="pres">
      <dgm:prSet presAssocID="{E31A46CC-69AC-456E-846F-4147D7771BE8}" presName="Name13" presStyleLbl="parChTrans1D2" presStyleIdx="0" presStyleCnt="1"/>
      <dgm:spPr/>
    </dgm:pt>
    <dgm:pt modelId="{BA38DB12-B9F1-42F5-8AC5-AAA4C682367D}" type="pres">
      <dgm:prSet presAssocID="{716E1447-77C3-429C-A2ED-47E6A4C7229E}" presName="childText" presStyleLbl="bgAcc1" presStyleIdx="0" presStyleCnt="1">
        <dgm:presLayoutVars>
          <dgm:bulletEnabled val="1"/>
        </dgm:presLayoutVars>
      </dgm:prSet>
      <dgm:spPr/>
    </dgm:pt>
    <dgm:pt modelId="{3A72CC95-C426-4D74-8C3E-5A6386DB7397}" type="pres">
      <dgm:prSet presAssocID="{5CB775F9-9A35-4BC4-8D5E-75556C5143EB}" presName="root" presStyleCnt="0"/>
      <dgm:spPr/>
    </dgm:pt>
    <dgm:pt modelId="{32FC9077-7457-4405-9D0C-668380D4BE47}" type="pres">
      <dgm:prSet presAssocID="{5CB775F9-9A35-4BC4-8D5E-75556C5143EB}" presName="rootComposite" presStyleCnt="0"/>
      <dgm:spPr/>
    </dgm:pt>
    <dgm:pt modelId="{6B5F55BB-1F07-4980-A896-888B52708D23}" type="pres">
      <dgm:prSet presAssocID="{5CB775F9-9A35-4BC4-8D5E-75556C5143EB}" presName="rootText" presStyleLbl="node1" presStyleIdx="1" presStyleCnt="3"/>
      <dgm:spPr/>
    </dgm:pt>
    <dgm:pt modelId="{E514BD13-7868-4C9D-8024-B69FEC30BB9D}" type="pres">
      <dgm:prSet presAssocID="{5CB775F9-9A35-4BC4-8D5E-75556C5143EB}" presName="rootConnector" presStyleLbl="node1" presStyleIdx="1" presStyleCnt="3"/>
      <dgm:spPr/>
    </dgm:pt>
    <dgm:pt modelId="{6D764561-681F-4237-A77B-1B90A67AA9C0}" type="pres">
      <dgm:prSet presAssocID="{5CB775F9-9A35-4BC4-8D5E-75556C5143EB}" presName="childShape" presStyleCnt="0"/>
      <dgm:spPr/>
    </dgm:pt>
    <dgm:pt modelId="{D1798683-28D1-4AAA-8681-FA1F16DFECEB}" type="pres">
      <dgm:prSet presAssocID="{BE023A31-5792-49C7-BF79-25A8F622C076}" presName="root" presStyleCnt="0"/>
      <dgm:spPr/>
    </dgm:pt>
    <dgm:pt modelId="{BEF17755-8737-4AF9-A1D0-DE046DF2B6FC}" type="pres">
      <dgm:prSet presAssocID="{BE023A31-5792-49C7-BF79-25A8F622C076}" presName="rootComposite" presStyleCnt="0"/>
      <dgm:spPr/>
    </dgm:pt>
    <dgm:pt modelId="{0B98375E-3298-44D1-A0F6-082FFA025F94}" type="pres">
      <dgm:prSet presAssocID="{BE023A31-5792-49C7-BF79-25A8F622C076}" presName="rootText" presStyleLbl="node1" presStyleIdx="2" presStyleCnt="3"/>
      <dgm:spPr/>
    </dgm:pt>
    <dgm:pt modelId="{86852D05-87B6-4856-AD29-26BF4CAD65A3}" type="pres">
      <dgm:prSet presAssocID="{BE023A31-5792-49C7-BF79-25A8F622C076}" presName="rootConnector" presStyleLbl="node1" presStyleIdx="2" presStyleCnt="3"/>
      <dgm:spPr/>
    </dgm:pt>
    <dgm:pt modelId="{5BDB7240-3068-42CD-AA2B-55EFEB1BE65E}" type="pres">
      <dgm:prSet presAssocID="{BE023A31-5792-49C7-BF79-25A8F622C076}" presName="childShape" presStyleCnt="0"/>
      <dgm:spPr/>
    </dgm:pt>
  </dgm:ptLst>
  <dgm:cxnLst>
    <dgm:cxn modelId="{7393AB16-FB6D-4BBF-A13B-9975DE9B499B}" type="presOf" srcId="{5CB775F9-9A35-4BC4-8D5E-75556C5143EB}" destId="{6B5F55BB-1F07-4980-A896-888B52708D23}" srcOrd="0" destOrd="0" presId="urn:microsoft.com/office/officeart/2005/8/layout/hierarchy3"/>
    <dgm:cxn modelId="{47EFFF1D-73B5-4842-9F16-3A3B294F3363}" srcId="{454C04EC-211C-4865-8201-EF72A98AFC91}" destId="{5CB775F9-9A35-4BC4-8D5E-75556C5143EB}" srcOrd="1" destOrd="0" parTransId="{0947AAED-CDAC-4CC2-80A5-571943353CBA}" sibTransId="{A50346EF-1542-4223-B910-DD823525D9FF}"/>
    <dgm:cxn modelId="{8B67FB6C-431C-4986-B64C-F7FFC98F83E9}" type="presOf" srcId="{776BA8B2-8B60-4BC8-91DB-6A6CBECB2DE8}" destId="{8AD87EF6-4144-47FB-9D12-6FC9B79EF6C5}" srcOrd="0" destOrd="0" presId="urn:microsoft.com/office/officeart/2005/8/layout/hierarchy3"/>
    <dgm:cxn modelId="{BC6DC076-7ED1-490A-B8F0-8432F0A67512}" srcId="{776BA8B2-8B60-4BC8-91DB-6A6CBECB2DE8}" destId="{716E1447-77C3-429C-A2ED-47E6A4C7229E}" srcOrd="0" destOrd="0" parTransId="{E31A46CC-69AC-456E-846F-4147D7771BE8}" sibTransId="{A9B216D8-52B8-4149-A423-63186C027D5A}"/>
    <dgm:cxn modelId="{259D3279-B00C-4ECC-9BEA-BD9A9822B50C}" srcId="{454C04EC-211C-4865-8201-EF72A98AFC91}" destId="{776BA8B2-8B60-4BC8-91DB-6A6CBECB2DE8}" srcOrd="0" destOrd="0" parTransId="{438C8251-D987-41C3-8A1D-1A94C2ED1950}" sibTransId="{D2ECBB11-A9CB-499D-90E0-4B9D2B333CD2}"/>
    <dgm:cxn modelId="{E3298880-E141-4747-AEBE-94355FCF22EA}" type="presOf" srcId="{776BA8B2-8B60-4BC8-91DB-6A6CBECB2DE8}" destId="{7FC35F52-EBE4-4DDB-8704-27EDA8FAA3BC}" srcOrd="1" destOrd="0" presId="urn:microsoft.com/office/officeart/2005/8/layout/hierarchy3"/>
    <dgm:cxn modelId="{7620DA81-5694-4733-916E-D5ECD595984E}" type="presOf" srcId="{454C04EC-211C-4865-8201-EF72A98AFC91}" destId="{AF906126-B631-4BA7-B00A-A90B7581F9B0}" srcOrd="0" destOrd="0" presId="urn:microsoft.com/office/officeart/2005/8/layout/hierarchy3"/>
    <dgm:cxn modelId="{07949787-081C-4A6B-89B4-6FD1CEC49420}" type="presOf" srcId="{5CB775F9-9A35-4BC4-8D5E-75556C5143EB}" destId="{E514BD13-7868-4C9D-8024-B69FEC30BB9D}" srcOrd="1" destOrd="0" presId="urn:microsoft.com/office/officeart/2005/8/layout/hierarchy3"/>
    <dgm:cxn modelId="{FFAD9D8F-D7CF-45C6-9C55-3A8EA16A240B}" type="presOf" srcId="{BE023A31-5792-49C7-BF79-25A8F622C076}" destId="{0B98375E-3298-44D1-A0F6-082FFA025F94}" srcOrd="0" destOrd="0" presId="urn:microsoft.com/office/officeart/2005/8/layout/hierarchy3"/>
    <dgm:cxn modelId="{BBF95E9C-BD72-4732-B030-6F62E0206601}" type="presOf" srcId="{716E1447-77C3-429C-A2ED-47E6A4C7229E}" destId="{BA38DB12-B9F1-42F5-8AC5-AAA4C682367D}" srcOrd="0" destOrd="0" presId="urn:microsoft.com/office/officeart/2005/8/layout/hierarchy3"/>
    <dgm:cxn modelId="{5F119EC1-FE9B-430F-AFF3-0CE99BFD1F96}" type="presOf" srcId="{BE023A31-5792-49C7-BF79-25A8F622C076}" destId="{86852D05-87B6-4856-AD29-26BF4CAD65A3}" srcOrd="1" destOrd="0" presId="urn:microsoft.com/office/officeart/2005/8/layout/hierarchy3"/>
    <dgm:cxn modelId="{85A60FCC-84D3-4FA4-8537-BE4177592132}" srcId="{454C04EC-211C-4865-8201-EF72A98AFC91}" destId="{BE023A31-5792-49C7-BF79-25A8F622C076}" srcOrd="2" destOrd="0" parTransId="{F860CBC2-A175-4C76-9B53-069A7C484BFA}" sibTransId="{047F56F2-94A9-4164-953A-7C5586E7DEB3}"/>
    <dgm:cxn modelId="{5C27BFE5-1F27-4B17-8180-A820BD98378B}" type="presOf" srcId="{E31A46CC-69AC-456E-846F-4147D7771BE8}" destId="{99DFD478-7C83-4FED-9316-5F9AE892F177}" srcOrd="0" destOrd="0" presId="urn:microsoft.com/office/officeart/2005/8/layout/hierarchy3"/>
    <dgm:cxn modelId="{849B89E4-E071-4524-B0EA-549B8047CB34}" type="presParOf" srcId="{AF906126-B631-4BA7-B00A-A90B7581F9B0}" destId="{3B261558-0B03-4988-84DA-7E1AC5E7636B}" srcOrd="0" destOrd="0" presId="urn:microsoft.com/office/officeart/2005/8/layout/hierarchy3"/>
    <dgm:cxn modelId="{A4B8D33B-9D2F-4A53-9A87-7CE5F4914DB1}" type="presParOf" srcId="{3B261558-0B03-4988-84DA-7E1AC5E7636B}" destId="{6FB0A324-799D-4CA0-95EA-0E667568E4E1}" srcOrd="0" destOrd="0" presId="urn:microsoft.com/office/officeart/2005/8/layout/hierarchy3"/>
    <dgm:cxn modelId="{A2EF3F2D-182C-482C-A9A2-F8449AFCB4A1}" type="presParOf" srcId="{6FB0A324-799D-4CA0-95EA-0E667568E4E1}" destId="{8AD87EF6-4144-47FB-9D12-6FC9B79EF6C5}" srcOrd="0" destOrd="0" presId="urn:microsoft.com/office/officeart/2005/8/layout/hierarchy3"/>
    <dgm:cxn modelId="{72360DB1-E2DD-4A7D-9E70-380FD85276EF}" type="presParOf" srcId="{6FB0A324-799D-4CA0-95EA-0E667568E4E1}" destId="{7FC35F52-EBE4-4DDB-8704-27EDA8FAA3BC}" srcOrd="1" destOrd="0" presId="urn:microsoft.com/office/officeart/2005/8/layout/hierarchy3"/>
    <dgm:cxn modelId="{C65BFCA0-F7D0-493D-8B77-BB24858B5D8F}" type="presParOf" srcId="{3B261558-0B03-4988-84DA-7E1AC5E7636B}" destId="{EE47C8C0-7897-4A9D-8EEE-30B7D3E6CFEC}" srcOrd="1" destOrd="0" presId="urn:microsoft.com/office/officeart/2005/8/layout/hierarchy3"/>
    <dgm:cxn modelId="{2D095876-64DC-4919-9B7D-45F6CB87A446}" type="presParOf" srcId="{EE47C8C0-7897-4A9D-8EEE-30B7D3E6CFEC}" destId="{99DFD478-7C83-4FED-9316-5F9AE892F177}" srcOrd="0" destOrd="0" presId="urn:microsoft.com/office/officeart/2005/8/layout/hierarchy3"/>
    <dgm:cxn modelId="{535DBF5D-EE12-4E3D-95F5-9E95D46C6A0C}" type="presParOf" srcId="{EE47C8C0-7897-4A9D-8EEE-30B7D3E6CFEC}" destId="{BA38DB12-B9F1-42F5-8AC5-AAA4C682367D}" srcOrd="1" destOrd="0" presId="urn:microsoft.com/office/officeart/2005/8/layout/hierarchy3"/>
    <dgm:cxn modelId="{3926F075-0F05-41FC-A0A7-AA40B54E49FB}" type="presParOf" srcId="{AF906126-B631-4BA7-B00A-A90B7581F9B0}" destId="{3A72CC95-C426-4D74-8C3E-5A6386DB7397}" srcOrd="1" destOrd="0" presId="urn:microsoft.com/office/officeart/2005/8/layout/hierarchy3"/>
    <dgm:cxn modelId="{9A625D32-CE05-415E-93B0-626186FFC90E}" type="presParOf" srcId="{3A72CC95-C426-4D74-8C3E-5A6386DB7397}" destId="{32FC9077-7457-4405-9D0C-668380D4BE47}" srcOrd="0" destOrd="0" presId="urn:microsoft.com/office/officeart/2005/8/layout/hierarchy3"/>
    <dgm:cxn modelId="{C0AB668D-516B-42BF-A486-F404CDE9A7C1}" type="presParOf" srcId="{32FC9077-7457-4405-9D0C-668380D4BE47}" destId="{6B5F55BB-1F07-4980-A896-888B52708D23}" srcOrd="0" destOrd="0" presId="urn:microsoft.com/office/officeart/2005/8/layout/hierarchy3"/>
    <dgm:cxn modelId="{AB6BC62F-F696-4FFF-A690-9CB08D44772E}" type="presParOf" srcId="{32FC9077-7457-4405-9D0C-668380D4BE47}" destId="{E514BD13-7868-4C9D-8024-B69FEC30BB9D}" srcOrd="1" destOrd="0" presId="urn:microsoft.com/office/officeart/2005/8/layout/hierarchy3"/>
    <dgm:cxn modelId="{E62F82AE-1730-4A5E-A118-1B6D674C07CB}" type="presParOf" srcId="{3A72CC95-C426-4D74-8C3E-5A6386DB7397}" destId="{6D764561-681F-4237-A77B-1B90A67AA9C0}" srcOrd="1" destOrd="0" presId="urn:microsoft.com/office/officeart/2005/8/layout/hierarchy3"/>
    <dgm:cxn modelId="{875D3444-DD81-4C34-AC92-B4AE2A9358EE}" type="presParOf" srcId="{AF906126-B631-4BA7-B00A-A90B7581F9B0}" destId="{D1798683-28D1-4AAA-8681-FA1F16DFECEB}" srcOrd="2" destOrd="0" presId="urn:microsoft.com/office/officeart/2005/8/layout/hierarchy3"/>
    <dgm:cxn modelId="{6808D0BA-AE12-4975-8EDC-92846EDF5214}" type="presParOf" srcId="{D1798683-28D1-4AAA-8681-FA1F16DFECEB}" destId="{BEF17755-8737-4AF9-A1D0-DE046DF2B6FC}" srcOrd="0" destOrd="0" presId="urn:microsoft.com/office/officeart/2005/8/layout/hierarchy3"/>
    <dgm:cxn modelId="{6270F737-C8B4-4704-9F56-24B3D030B63D}" type="presParOf" srcId="{BEF17755-8737-4AF9-A1D0-DE046DF2B6FC}" destId="{0B98375E-3298-44D1-A0F6-082FFA025F94}" srcOrd="0" destOrd="0" presId="urn:microsoft.com/office/officeart/2005/8/layout/hierarchy3"/>
    <dgm:cxn modelId="{B1496FCB-D629-433E-92BC-277B3437C6E9}" type="presParOf" srcId="{BEF17755-8737-4AF9-A1D0-DE046DF2B6FC}" destId="{86852D05-87B6-4856-AD29-26BF4CAD65A3}" srcOrd="1" destOrd="0" presId="urn:microsoft.com/office/officeart/2005/8/layout/hierarchy3"/>
    <dgm:cxn modelId="{E4A7BF62-41E0-423C-B979-DF1B25042B88}" type="presParOf" srcId="{D1798683-28D1-4AAA-8681-FA1F16DFECEB}" destId="{5BDB7240-3068-42CD-AA2B-55EFEB1BE65E}"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7A9561-A606-45D1-938D-98C5846293D8}" type="doc">
      <dgm:prSet loTypeId="urn:microsoft.com/office/officeart/2005/8/layout/hierarchy3" loCatId="hierarchy" qsTypeId="urn:microsoft.com/office/officeart/2005/8/quickstyle/simple1" qsCatId="simple" csTypeId="urn:microsoft.com/office/officeart/2005/8/colors/accent6_2" csCatId="accent6"/>
      <dgm:spPr/>
      <dgm:t>
        <a:bodyPr/>
        <a:lstStyle/>
        <a:p>
          <a:endParaRPr lang="en-US"/>
        </a:p>
      </dgm:t>
    </dgm:pt>
    <dgm:pt modelId="{7D6174B8-2919-4FC9-A134-55BA4D55A9D9}">
      <dgm:prSet/>
      <dgm:spPr/>
      <dgm:t>
        <a:bodyPr/>
        <a:lstStyle/>
        <a:p>
          <a:r>
            <a:rPr lang="en-US"/>
            <a:t>Look for a byline – who wrote it?</a:t>
          </a:r>
        </a:p>
      </dgm:t>
    </dgm:pt>
    <dgm:pt modelId="{40BD787A-9E4E-42D0-A993-68E36CF7FB13}" type="parTrans" cxnId="{A00AE65C-492D-4997-92E6-BD059854E333}">
      <dgm:prSet/>
      <dgm:spPr/>
      <dgm:t>
        <a:bodyPr/>
        <a:lstStyle/>
        <a:p>
          <a:endParaRPr lang="en-US"/>
        </a:p>
      </dgm:t>
    </dgm:pt>
    <dgm:pt modelId="{37E48ABE-CC0B-4EC5-AA75-1825D61C6DDB}" type="sibTrans" cxnId="{A00AE65C-492D-4997-92E6-BD059854E333}">
      <dgm:prSet/>
      <dgm:spPr/>
      <dgm:t>
        <a:bodyPr/>
        <a:lstStyle/>
        <a:p>
          <a:endParaRPr lang="en-US"/>
        </a:p>
      </dgm:t>
    </dgm:pt>
    <dgm:pt modelId="{DE300CA3-75FE-4523-8939-627C0EC22296}">
      <dgm:prSet/>
      <dgm:spPr/>
      <dgm:t>
        <a:bodyPr/>
        <a:lstStyle/>
        <a:p>
          <a:r>
            <a:rPr lang="en-US"/>
            <a:t>Is this a real person? More importantly, are they credible?</a:t>
          </a:r>
        </a:p>
      </dgm:t>
    </dgm:pt>
    <dgm:pt modelId="{2D55AB7E-79F5-4DC7-997E-C5E628126EF7}" type="parTrans" cxnId="{5FEC4C8A-56E3-4B38-BE00-146F4B4432C8}">
      <dgm:prSet/>
      <dgm:spPr/>
      <dgm:t>
        <a:bodyPr/>
        <a:lstStyle/>
        <a:p>
          <a:endParaRPr lang="en-US"/>
        </a:p>
      </dgm:t>
    </dgm:pt>
    <dgm:pt modelId="{1AB8A720-BCF9-4084-AEC5-CA312088FF5A}" type="sibTrans" cxnId="{5FEC4C8A-56E3-4B38-BE00-146F4B4432C8}">
      <dgm:prSet/>
      <dgm:spPr/>
      <dgm:t>
        <a:bodyPr/>
        <a:lstStyle/>
        <a:p>
          <a:endParaRPr lang="en-US"/>
        </a:p>
      </dgm:t>
    </dgm:pt>
    <dgm:pt modelId="{C0F72FF6-74AD-4631-AA07-EE07DCF8BE83}">
      <dgm:prSet/>
      <dgm:spPr/>
      <dgm:t>
        <a:bodyPr/>
        <a:lstStyle/>
        <a:p>
          <a:r>
            <a:rPr lang="en-US"/>
            <a:t>Who owns the webpage?</a:t>
          </a:r>
        </a:p>
      </dgm:t>
    </dgm:pt>
    <dgm:pt modelId="{2223D4F8-D39A-40F9-8A6D-750F704B6F99}" type="parTrans" cxnId="{B04B7484-6DF1-41AB-AFC6-DFB45CF942DC}">
      <dgm:prSet/>
      <dgm:spPr/>
      <dgm:t>
        <a:bodyPr/>
        <a:lstStyle/>
        <a:p>
          <a:endParaRPr lang="en-US"/>
        </a:p>
      </dgm:t>
    </dgm:pt>
    <dgm:pt modelId="{4741B585-6FE4-4782-B7A2-6688824DC0F7}" type="sibTrans" cxnId="{B04B7484-6DF1-41AB-AFC6-DFB45CF942DC}">
      <dgm:prSet/>
      <dgm:spPr/>
      <dgm:t>
        <a:bodyPr/>
        <a:lstStyle/>
        <a:p>
          <a:endParaRPr lang="en-US"/>
        </a:p>
      </dgm:t>
    </dgm:pt>
    <dgm:pt modelId="{BB719A67-0887-4C6F-AA96-A1E7E5EA9515}">
      <dgm:prSet/>
      <dgm:spPr/>
      <dgm:t>
        <a:bodyPr/>
        <a:lstStyle/>
        <a:p>
          <a:r>
            <a:rPr lang="en-US"/>
            <a:t>Who originally wrote or said the information being referenced?</a:t>
          </a:r>
        </a:p>
      </dgm:t>
    </dgm:pt>
    <dgm:pt modelId="{2DE05948-4F26-4149-96DB-6B31D9ABC378}" type="parTrans" cxnId="{A18AB038-25F8-438B-A9A3-FCEA8C230DDB}">
      <dgm:prSet/>
      <dgm:spPr/>
      <dgm:t>
        <a:bodyPr/>
        <a:lstStyle/>
        <a:p>
          <a:endParaRPr lang="en-US"/>
        </a:p>
      </dgm:t>
    </dgm:pt>
    <dgm:pt modelId="{6A711628-5605-41B8-8511-D48839BBFD62}" type="sibTrans" cxnId="{A18AB038-25F8-438B-A9A3-FCEA8C230DDB}">
      <dgm:prSet/>
      <dgm:spPr/>
      <dgm:t>
        <a:bodyPr/>
        <a:lstStyle/>
        <a:p>
          <a:endParaRPr lang="en-US"/>
        </a:p>
      </dgm:t>
    </dgm:pt>
    <dgm:pt modelId="{FDFEAF78-6BB7-41E9-BD2F-67F0403B2DAB}">
      <dgm:prSet/>
      <dgm:spPr/>
      <dgm:t>
        <a:bodyPr/>
        <a:lstStyle/>
        <a:p>
          <a:r>
            <a:rPr lang="en-US"/>
            <a:t>Who took the photo/video images?</a:t>
          </a:r>
        </a:p>
      </dgm:t>
    </dgm:pt>
    <dgm:pt modelId="{209D2D78-ACD8-4863-9247-8AD3CB0E4885}" type="parTrans" cxnId="{2205BE58-C469-4EBB-93C0-E04422FF1474}">
      <dgm:prSet/>
      <dgm:spPr/>
      <dgm:t>
        <a:bodyPr/>
        <a:lstStyle/>
        <a:p>
          <a:endParaRPr lang="en-US"/>
        </a:p>
      </dgm:t>
    </dgm:pt>
    <dgm:pt modelId="{F00389BA-E7AB-4AB8-9BBE-49F745259FA3}" type="sibTrans" cxnId="{2205BE58-C469-4EBB-93C0-E04422FF1474}">
      <dgm:prSet/>
      <dgm:spPr/>
      <dgm:t>
        <a:bodyPr/>
        <a:lstStyle/>
        <a:p>
          <a:endParaRPr lang="en-US"/>
        </a:p>
      </dgm:t>
    </dgm:pt>
    <dgm:pt modelId="{CE462727-0100-4A9E-81FE-5DBCF8967897}">
      <dgm:prSet/>
      <dgm:spPr/>
      <dgm:t>
        <a:bodyPr/>
        <a:lstStyle/>
        <a:p>
          <a:r>
            <a:rPr lang="en-US"/>
            <a:t>Are they timely? Have they been changed/edited?</a:t>
          </a:r>
        </a:p>
      </dgm:t>
    </dgm:pt>
    <dgm:pt modelId="{076A911F-2EF4-4918-8390-EFCB39F59D0B}" type="parTrans" cxnId="{27210B49-4FF8-4C15-BBBC-EA76D30817C7}">
      <dgm:prSet/>
      <dgm:spPr/>
      <dgm:t>
        <a:bodyPr/>
        <a:lstStyle/>
        <a:p>
          <a:endParaRPr lang="en-US"/>
        </a:p>
      </dgm:t>
    </dgm:pt>
    <dgm:pt modelId="{C02AD4C4-6BE9-4D4A-99F4-EB2349448B04}" type="sibTrans" cxnId="{27210B49-4FF8-4C15-BBBC-EA76D30817C7}">
      <dgm:prSet/>
      <dgm:spPr/>
      <dgm:t>
        <a:bodyPr/>
        <a:lstStyle/>
        <a:p>
          <a:endParaRPr lang="en-US"/>
        </a:p>
      </dgm:t>
    </dgm:pt>
    <dgm:pt modelId="{0DA6571C-0322-4A06-B7E8-ECF426BFF591}">
      <dgm:prSet/>
      <dgm:spPr/>
      <dgm:t>
        <a:bodyPr/>
        <a:lstStyle/>
        <a:p>
          <a:r>
            <a:rPr lang="en-US"/>
            <a:t>(TIP: Using a reverse image search on Google can give you an idea of whether the image is real.)</a:t>
          </a:r>
        </a:p>
      </dgm:t>
    </dgm:pt>
    <dgm:pt modelId="{F1BFA1CD-76EA-4770-9A60-B53F09CC3AC1}" type="parTrans" cxnId="{285D704A-2C2C-49B8-9C2B-9E1DE8B8723E}">
      <dgm:prSet/>
      <dgm:spPr/>
      <dgm:t>
        <a:bodyPr/>
        <a:lstStyle/>
        <a:p>
          <a:endParaRPr lang="en-US"/>
        </a:p>
      </dgm:t>
    </dgm:pt>
    <dgm:pt modelId="{20E031BE-4C5D-4FE3-82B1-517B7B5553EA}" type="sibTrans" cxnId="{285D704A-2C2C-49B8-9C2B-9E1DE8B8723E}">
      <dgm:prSet/>
      <dgm:spPr/>
      <dgm:t>
        <a:bodyPr/>
        <a:lstStyle/>
        <a:p>
          <a:endParaRPr lang="en-US"/>
        </a:p>
      </dgm:t>
    </dgm:pt>
    <dgm:pt modelId="{76E64AE0-0144-4D94-A26E-93D831E2839A}" type="pres">
      <dgm:prSet presAssocID="{8C7A9561-A606-45D1-938D-98C5846293D8}" presName="diagram" presStyleCnt="0">
        <dgm:presLayoutVars>
          <dgm:chPref val="1"/>
          <dgm:dir/>
          <dgm:animOne val="branch"/>
          <dgm:animLvl val="lvl"/>
          <dgm:resizeHandles/>
        </dgm:presLayoutVars>
      </dgm:prSet>
      <dgm:spPr/>
    </dgm:pt>
    <dgm:pt modelId="{0FB5B691-4DF8-44C1-9FB9-82A37BE5C580}" type="pres">
      <dgm:prSet presAssocID="{7D6174B8-2919-4FC9-A134-55BA4D55A9D9}" presName="root" presStyleCnt="0"/>
      <dgm:spPr/>
    </dgm:pt>
    <dgm:pt modelId="{36364B4A-746E-46DB-A59A-15CBFDA6AE1B}" type="pres">
      <dgm:prSet presAssocID="{7D6174B8-2919-4FC9-A134-55BA4D55A9D9}" presName="rootComposite" presStyleCnt="0"/>
      <dgm:spPr/>
    </dgm:pt>
    <dgm:pt modelId="{BC83011B-7119-457D-9948-5F33F0BE86CC}" type="pres">
      <dgm:prSet presAssocID="{7D6174B8-2919-4FC9-A134-55BA4D55A9D9}" presName="rootText" presStyleLbl="node1" presStyleIdx="0" presStyleCnt="5"/>
      <dgm:spPr/>
    </dgm:pt>
    <dgm:pt modelId="{ACFB41F4-FB5F-4BA9-952A-868964508F51}" type="pres">
      <dgm:prSet presAssocID="{7D6174B8-2919-4FC9-A134-55BA4D55A9D9}" presName="rootConnector" presStyleLbl="node1" presStyleIdx="0" presStyleCnt="5"/>
      <dgm:spPr/>
    </dgm:pt>
    <dgm:pt modelId="{0C7C2098-8E05-49BD-8FE3-63EA9B92F291}" type="pres">
      <dgm:prSet presAssocID="{7D6174B8-2919-4FC9-A134-55BA4D55A9D9}" presName="childShape" presStyleCnt="0"/>
      <dgm:spPr/>
    </dgm:pt>
    <dgm:pt modelId="{C90D55D9-221B-4AAD-A558-08ED12E314CD}" type="pres">
      <dgm:prSet presAssocID="{2D55AB7E-79F5-4DC7-997E-C5E628126EF7}" presName="Name13" presStyleLbl="parChTrans1D2" presStyleIdx="0" presStyleCnt="2"/>
      <dgm:spPr/>
    </dgm:pt>
    <dgm:pt modelId="{62FD4209-FB86-4C7C-89AC-DB17A02CB554}" type="pres">
      <dgm:prSet presAssocID="{DE300CA3-75FE-4523-8939-627C0EC22296}" presName="childText" presStyleLbl="bgAcc1" presStyleIdx="0" presStyleCnt="2">
        <dgm:presLayoutVars>
          <dgm:bulletEnabled val="1"/>
        </dgm:presLayoutVars>
      </dgm:prSet>
      <dgm:spPr/>
    </dgm:pt>
    <dgm:pt modelId="{7F5715E1-1A39-48C9-B64D-2DCED01D620B}" type="pres">
      <dgm:prSet presAssocID="{C0F72FF6-74AD-4631-AA07-EE07DCF8BE83}" presName="root" presStyleCnt="0"/>
      <dgm:spPr/>
    </dgm:pt>
    <dgm:pt modelId="{3054C0E8-D662-48D5-905C-3AB9B2FC35AC}" type="pres">
      <dgm:prSet presAssocID="{C0F72FF6-74AD-4631-AA07-EE07DCF8BE83}" presName="rootComposite" presStyleCnt="0"/>
      <dgm:spPr/>
    </dgm:pt>
    <dgm:pt modelId="{A5FE4609-925A-4E34-B2BF-0AC84A073C42}" type="pres">
      <dgm:prSet presAssocID="{C0F72FF6-74AD-4631-AA07-EE07DCF8BE83}" presName="rootText" presStyleLbl="node1" presStyleIdx="1" presStyleCnt="5"/>
      <dgm:spPr/>
    </dgm:pt>
    <dgm:pt modelId="{9F47E9D5-63E7-45C8-AF2B-2D86540723E8}" type="pres">
      <dgm:prSet presAssocID="{C0F72FF6-74AD-4631-AA07-EE07DCF8BE83}" presName="rootConnector" presStyleLbl="node1" presStyleIdx="1" presStyleCnt="5"/>
      <dgm:spPr/>
    </dgm:pt>
    <dgm:pt modelId="{E438AF8C-49CD-43D3-9730-A66B0AA2B9BF}" type="pres">
      <dgm:prSet presAssocID="{C0F72FF6-74AD-4631-AA07-EE07DCF8BE83}" presName="childShape" presStyleCnt="0"/>
      <dgm:spPr/>
    </dgm:pt>
    <dgm:pt modelId="{24BF8734-E85D-4740-8A20-87F9D766A672}" type="pres">
      <dgm:prSet presAssocID="{BB719A67-0887-4C6F-AA96-A1E7E5EA9515}" presName="root" presStyleCnt="0"/>
      <dgm:spPr/>
    </dgm:pt>
    <dgm:pt modelId="{A5A79641-F427-4564-B2FA-463D10CB58F3}" type="pres">
      <dgm:prSet presAssocID="{BB719A67-0887-4C6F-AA96-A1E7E5EA9515}" presName="rootComposite" presStyleCnt="0"/>
      <dgm:spPr/>
    </dgm:pt>
    <dgm:pt modelId="{D693D60A-5164-408F-9CC9-17D937A933A4}" type="pres">
      <dgm:prSet presAssocID="{BB719A67-0887-4C6F-AA96-A1E7E5EA9515}" presName="rootText" presStyleLbl="node1" presStyleIdx="2" presStyleCnt="5"/>
      <dgm:spPr/>
    </dgm:pt>
    <dgm:pt modelId="{13ECD9FA-523F-4F39-8470-F787AC62E479}" type="pres">
      <dgm:prSet presAssocID="{BB719A67-0887-4C6F-AA96-A1E7E5EA9515}" presName="rootConnector" presStyleLbl="node1" presStyleIdx="2" presStyleCnt="5"/>
      <dgm:spPr/>
    </dgm:pt>
    <dgm:pt modelId="{F6231B39-C69D-42D7-98E6-628177372CC0}" type="pres">
      <dgm:prSet presAssocID="{BB719A67-0887-4C6F-AA96-A1E7E5EA9515}" presName="childShape" presStyleCnt="0"/>
      <dgm:spPr/>
    </dgm:pt>
    <dgm:pt modelId="{BA7255EF-2AC3-499E-9E79-D0A6C609FE05}" type="pres">
      <dgm:prSet presAssocID="{FDFEAF78-6BB7-41E9-BD2F-67F0403B2DAB}" presName="root" presStyleCnt="0"/>
      <dgm:spPr/>
    </dgm:pt>
    <dgm:pt modelId="{1980FBC0-06BC-453F-A811-E9E920B86355}" type="pres">
      <dgm:prSet presAssocID="{FDFEAF78-6BB7-41E9-BD2F-67F0403B2DAB}" presName="rootComposite" presStyleCnt="0"/>
      <dgm:spPr/>
    </dgm:pt>
    <dgm:pt modelId="{175421B6-B8C6-4966-9778-7666D2109010}" type="pres">
      <dgm:prSet presAssocID="{FDFEAF78-6BB7-41E9-BD2F-67F0403B2DAB}" presName="rootText" presStyleLbl="node1" presStyleIdx="3" presStyleCnt="5"/>
      <dgm:spPr/>
    </dgm:pt>
    <dgm:pt modelId="{820FBC2B-5AAE-4A55-95E3-2C1A673DB245}" type="pres">
      <dgm:prSet presAssocID="{FDFEAF78-6BB7-41E9-BD2F-67F0403B2DAB}" presName="rootConnector" presStyleLbl="node1" presStyleIdx="3" presStyleCnt="5"/>
      <dgm:spPr/>
    </dgm:pt>
    <dgm:pt modelId="{02837662-FF65-4C06-81D8-E5EBDBD734F2}" type="pres">
      <dgm:prSet presAssocID="{FDFEAF78-6BB7-41E9-BD2F-67F0403B2DAB}" presName="childShape" presStyleCnt="0"/>
      <dgm:spPr/>
    </dgm:pt>
    <dgm:pt modelId="{B511496D-6EFC-4B55-B8D4-D3145BDB418E}" type="pres">
      <dgm:prSet presAssocID="{076A911F-2EF4-4918-8390-EFCB39F59D0B}" presName="Name13" presStyleLbl="parChTrans1D2" presStyleIdx="1" presStyleCnt="2"/>
      <dgm:spPr/>
    </dgm:pt>
    <dgm:pt modelId="{F69DA053-1148-45AB-9A3A-81039960EA1F}" type="pres">
      <dgm:prSet presAssocID="{CE462727-0100-4A9E-81FE-5DBCF8967897}" presName="childText" presStyleLbl="bgAcc1" presStyleIdx="1" presStyleCnt="2">
        <dgm:presLayoutVars>
          <dgm:bulletEnabled val="1"/>
        </dgm:presLayoutVars>
      </dgm:prSet>
      <dgm:spPr/>
    </dgm:pt>
    <dgm:pt modelId="{450E456C-8DBF-4884-B9CC-660D5956474B}" type="pres">
      <dgm:prSet presAssocID="{0DA6571C-0322-4A06-B7E8-ECF426BFF591}" presName="root" presStyleCnt="0"/>
      <dgm:spPr/>
    </dgm:pt>
    <dgm:pt modelId="{648300AC-25B3-4621-A3FC-B5D680E7AB26}" type="pres">
      <dgm:prSet presAssocID="{0DA6571C-0322-4A06-B7E8-ECF426BFF591}" presName="rootComposite" presStyleCnt="0"/>
      <dgm:spPr/>
    </dgm:pt>
    <dgm:pt modelId="{D351C4CC-6235-42AA-8A7C-D2CCD7AF5809}" type="pres">
      <dgm:prSet presAssocID="{0DA6571C-0322-4A06-B7E8-ECF426BFF591}" presName="rootText" presStyleLbl="node1" presStyleIdx="4" presStyleCnt="5"/>
      <dgm:spPr/>
    </dgm:pt>
    <dgm:pt modelId="{400DB844-CF98-4771-95AA-51A21C11C15F}" type="pres">
      <dgm:prSet presAssocID="{0DA6571C-0322-4A06-B7E8-ECF426BFF591}" presName="rootConnector" presStyleLbl="node1" presStyleIdx="4" presStyleCnt="5"/>
      <dgm:spPr/>
    </dgm:pt>
    <dgm:pt modelId="{EEBADEA7-6921-42D0-905A-537692EE7564}" type="pres">
      <dgm:prSet presAssocID="{0DA6571C-0322-4A06-B7E8-ECF426BFF591}" presName="childShape" presStyleCnt="0"/>
      <dgm:spPr/>
    </dgm:pt>
  </dgm:ptLst>
  <dgm:cxnLst>
    <dgm:cxn modelId="{15D07A04-B1D1-481F-AE12-4E74D5B1F05E}" type="presOf" srcId="{CE462727-0100-4A9E-81FE-5DBCF8967897}" destId="{F69DA053-1148-45AB-9A3A-81039960EA1F}" srcOrd="0" destOrd="0" presId="urn:microsoft.com/office/officeart/2005/8/layout/hierarchy3"/>
    <dgm:cxn modelId="{2C443123-F07F-4E83-8230-89B56DE8D270}" type="presOf" srcId="{BB719A67-0887-4C6F-AA96-A1E7E5EA9515}" destId="{13ECD9FA-523F-4F39-8470-F787AC62E479}" srcOrd="1" destOrd="0" presId="urn:microsoft.com/office/officeart/2005/8/layout/hierarchy3"/>
    <dgm:cxn modelId="{3E53C32B-04CC-4B39-ADA1-4572A9A660EB}" type="presOf" srcId="{C0F72FF6-74AD-4631-AA07-EE07DCF8BE83}" destId="{A5FE4609-925A-4E34-B2BF-0AC84A073C42}" srcOrd="0" destOrd="0" presId="urn:microsoft.com/office/officeart/2005/8/layout/hierarchy3"/>
    <dgm:cxn modelId="{C568712C-0EF5-4330-9524-6E36F8EE81E1}" type="presOf" srcId="{2D55AB7E-79F5-4DC7-997E-C5E628126EF7}" destId="{C90D55D9-221B-4AAD-A558-08ED12E314CD}" srcOrd="0" destOrd="0" presId="urn:microsoft.com/office/officeart/2005/8/layout/hierarchy3"/>
    <dgm:cxn modelId="{A18AB038-25F8-438B-A9A3-FCEA8C230DDB}" srcId="{8C7A9561-A606-45D1-938D-98C5846293D8}" destId="{BB719A67-0887-4C6F-AA96-A1E7E5EA9515}" srcOrd="2" destOrd="0" parTransId="{2DE05948-4F26-4149-96DB-6B31D9ABC378}" sibTransId="{6A711628-5605-41B8-8511-D48839BBFD62}"/>
    <dgm:cxn modelId="{320DAF3F-7C40-4DCC-AE99-06C97AB909DD}" type="presOf" srcId="{FDFEAF78-6BB7-41E9-BD2F-67F0403B2DAB}" destId="{820FBC2B-5AAE-4A55-95E3-2C1A673DB245}" srcOrd="1" destOrd="0" presId="urn:microsoft.com/office/officeart/2005/8/layout/hierarchy3"/>
    <dgm:cxn modelId="{A00AE65C-492D-4997-92E6-BD059854E333}" srcId="{8C7A9561-A606-45D1-938D-98C5846293D8}" destId="{7D6174B8-2919-4FC9-A134-55BA4D55A9D9}" srcOrd="0" destOrd="0" parTransId="{40BD787A-9E4E-42D0-A993-68E36CF7FB13}" sibTransId="{37E48ABE-CC0B-4EC5-AA75-1825D61C6DDB}"/>
    <dgm:cxn modelId="{E1136B42-792B-4404-A3BB-219ABE309232}" type="presOf" srcId="{8C7A9561-A606-45D1-938D-98C5846293D8}" destId="{76E64AE0-0144-4D94-A26E-93D831E2839A}" srcOrd="0" destOrd="0" presId="urn:microsoft.com/office/officeart/2005/8/layout/hierarchy3"/>
    <dgm:cxn modelId="{1A4DF846-BD48-4E6D-ACDD-5CE5817A97C7}" type="presOf" srcId="{076A911F-2EF4-4918-8390-EFCB39F59D0B}" destId="{B511496D-6EFC-4B55-B8D4-D3145BDB418E}" srcOrd="0" destOrd="0" presId="urn:microsoft.com/office/officeart/2005/8/layout/hierarchy3"/>
    <dgm:cxn modelId="{27210B49-4FF8-4C15-BBBC-EA76D30817C7}" srcId="{FDFEAF78-6BB7-41E9-BD2F-67F0403B2DAB}" destId="{CE462727-0100-4A9E-81FE-5DBCF8967897}" srcOrd="0" destOrd="0" parTransId="{076A911F-2EF4-4918-8390-EFCB39F59D0B}" sibTransId="{C02AD4C4-6BE9-4D4A-99F4-EB2349448B04}"/>
    <dgm:cxn modelId="{285D704A-2C2C-49B8-9C2B-9E1DE8B8723E}" srcId="{8C7A9561-A606-45D1-938D-98C5846293D8}" destId="{0DA6571C-0322-4A06-B7E8-ECF426BFF591}" srcOrd="4" destOrd="0" parTransId="{F1BFA1CD-76EA-4770-9A60-B53F09CC3AC1}" sibTransId="{20E031BE-4C5D-4FE3-82B1-517B7B5553EA}"/>
    <dgm:cxn modelId="{3D29514A-7F3A-47AD-B641-DB45AB5D4C60}" type="presOf" srcId="{0DA6571C-0322-4A06-B7E8-ECF426BFF591}" destId="{D351C4CC-6235-42AA-8A7C-D2CCD7AF5809}" srcOrd="0" destOrd="0" presId="urn:microsoft.com/office/officeart/2005/8/layout/hierarchy3"/>
    <dgm:cxn modelId="{2205BE58-C469-4EBB-93C0-E04422FF1474}" srcId="{8C7A9561-A606-45D1-938D-98C5846293D8}" destId="{FDFEAF78-6BB7-41E9-BD2F-67F0403B2DAB}" srcOrd="3" destOrd="0" parTransId="{209D2D78-ACD8-4863-9247-8AD3CB0E4885}" sibTransId="{F00389BA-E7AB-4AB8-9BBE-49F745259FA3}"/>
    <dgm:cxn modelId="{B04B7484-6DF1-41AB-AFC6-DFB45CF942DC}" srcId="{8C7A9561-A606-45D1-938D-98C5846293D8}" destId="{C0F72FF6-74AD-4631-AA07-EE07DCF8BE83}" srcOrd="1" destOrd="0" parTransId="{2223D4F8-D39A-40F9-8A6D-750F704B6F99}" sibTransId="{4741B585-6FE4-4782-B7A2-6688824DC0F7}"/>
    <dgm:cxn modelId="{5FEC4C8A-56E3-4B38-BE00-146F4B4432C8}" srcId="{7D6174B8-2919-4FC9-A134-55BA4D55A9D9}" destId="{DE300CA3-75FE-4523-8939-627C0EC22296}" srcOrd="0" destOrd="0" parTransId="{2D55AB7E-79F5-4DC7-997E-C5E628126EF7}" sibTransId="{1AB8A720-BCF9-4084-AEC5-CA312088FF5A}"/>
    <dgm:cxn modelId="{5723D5AE-5054-40A5-8D56-4547B14E235F}" type="presOf" srcId="{0DA6571C-0322-4A06-B7E8-ECF426BFF591}" destId="{400DB844-CF98-4771-95AA-51A21C11C15F}" srcOrd="1" destOrd="0" presId="urn:microsoft.com/office/officeart/2005/8/layout/hierarchy3"/>
    <dgm:cxn modelId="{B6091DB3-623C-4837-A2C8-7E708DD2A0C2}" type="presOf" srcId="{C0F72FF6-74AD-4631-AA07-EE07DCF8BE83}" destId="{9F47E9D5-63E7-45C8-AF2B-2D86540723E8}" srcOrd="1" destOrd="0" presId="urn:microsoft.com/office/officeart/2005/8/layout/hierarchy3"/>
    <dgm:cxn modelId="{B55A25D7-2457-4521-86AE-1C3D1683CB04}" type="presOf" srcId="{FDFEAF78-6BB7-41E9-BD2F-67F0403B2DAB}" destId="{175421B6-B8C6-4966-9778-7666D2109010}" srcOrd="0" destOrd="0" presId="urn:microsoft.com/office/officeart/2005/8/layout/hierarchy3"/>
    <dgm:cxn modelId="{BDD408EA-E133-46A0-B384-0EEB3D445B04}" type="presOf" srcId="{7D6174B8-2919-4FC9-A134-55BA4D55A9D9}" destId="{BC83011B-7119-457D-9948-5F33F0BE86CC}" srcOrd="0" destOrd="0" presId="urn:microsoft.com/office/officeart/2005/8/layout/hierarchy3"/>
    <dgm:cxn modelId="{3E2605EF-B08D-4ECC-A09A-2AE4642CB03B}" type="presOf" srcId="{BB719A67-0887-4C6F-AA96-A1E7E5EA9515}" destId="{D693D60A-5164-408F-9CC9-17D937A933A4}" srcOrd="0" destOrd="0" presId="urn:microsoft.com/office/officeart/2005/8/layout/hierarchy3"/>
    <dgm:cxn modelId="{DFD68CF3-5065-4540-A85B-8BAC314CAD65}" type="presOf" srcId="{DE300CA3-75FE-4523-8939-627C0EC22296}" destId="{62FD4209-FB86-4C7C-89AC-DB17A02CB554}" srcOrd="0" destOrd="0" presId="urn:microsoft.com/office/officeart/2005/8/layout/hierarchy3"/>
    <dgm:cxn modelId="{8018B4F3-45B9-4C2E-A555-BC80CA22F5C7}" type="presOf" srcId="{7D6174B8-2919-4FC9-A134-55BA4D55A9D9}" destId="{ACFB41F4-FB5F-4BA9-952A-868964508F51}" srcOrd="1" destOrd="0" presId="urn:microsoft.com/office/officeart/2005/8/layout/hierarchy3"/>
    <dgm:cxn modelId="{8225D918-A158-4E2D-881C-EC61F44E31BC}" type="presParOf" srcId="{76E64AE0-0144-4D94-A26E-93D831E2839A}" destId="{0FB5B691-4DF8-44C1-9FB9-82A37BE5C580}" srcOrd="0" destOrd="0" presId="urn:microsoft.com/office/officeart/2005/8/layout/hierarchy3"/>
    <dgm:cxn modelId="{2EBB6057-6C43-4F88-88F4-BE97A6DE2DC5}" type="presParOf" srcId="{0FB5B691-4DF8-44C1-9FB9-82A37BE5C580}" destId="{36364B4A-746E-46DB-A59A-15CBFDA6AE1B}" srcOrd="0" destOrd="0" presId="urn:microsoft.com/office/officeart/2005/8/layout/hierarchy3"/>
    <dgm:cxn modelId="{D991D170-6774-440C-9435-22D978E03694}" type="presParOf" srcId="{36364B4A-746E-46DB-A59A-15CBFDA6AE1B}" destId="{BC83011B-7119-457D-9948-5F33F0BE86CC}" srcOrd="0" destOrd="0" presId="urn:microsoft.com/office/officeart/2005/8/layout/hierarchy3"/>
    <dgm:cxn modelId="{0CF40F3E-A934-4E88-8210-A25F307F69BF}" type="presParOf" srcId="{36364B4A-746E-46DB-A59A-15CBFDA6AE1B}" destId="{ACFB41F4-FB5F-4BA9-952A-868964508F51}" srcOrd="1" destOrd="0" presId="urn:microsoft.com/office/officeart/2005/8/layout/hierarchy3"/>
    <dgm:cxn modelId="{F7F9CEE2-7986-4547-B436-981E8C578224}" type="presParOf" srcId="{0FB5B691-4DF8-44C1-9FB9-82A37BE5C580}" destId="{0C7C2098-8E05-49BD-8FE3-63EA9B92F291}" srcOrd="1" destOrd="0" presId="urn:microsoft.com/office/officeart/2005/8/layout/hierarchy3"/>
    <dgm:cxn modelId="{55404993-88A4-46B0-9CE2-4A6C1DEC4974}" type="presParOf" srcId="{0C7C2098-8E05-49BD-8FE3-63EA9B92F291}" destId="{C90D55D9-221B-4AAD-A558-08ED12E314CD}" srcOrd="0" destOrd="0" presId="urn:microsoft.com/office/officeart/2005/8/layout/hierarchy3"/>
    <dgm:cxn modelId="{A74D40A8-18EE-4DD0-9BFA-57F634FC1F85}" type="presParOf" srcId="{0C7C2098-8E05-49BD-8FE3-63EA9B92F291}" destId="{62FD4209-FB86-4C7C-89AC-DB17A02CB554}" srcOrd="1" destOrd="0" presId="urn:microsoft.com/office/officeart/2005/8/layout/hierarchy3"/>
    <dgm:cxn modelId="{BCD451EC-EE9E-4D89-BAF2-97CD63FACCB9}" type="presParOf" srcId="{76E64AE0-0144-4D94-A26E-93D831E2839A}" destId="{7F5715E1-1A39-48C9-B64D-2DCED01D620B}" srcOrd="1" destOrd="0" presId="urn:microsoft.com/office/officeart/2005/8/layout/hierarchy3"/>
    <dgm:cxn modelId="{777498C8-072B-4A65-86CD-67CAD6174A94}" type="presParOf" srcId="{7F5715E1-1A39-48C9-B64D-2DCED01D620B}" destId="{3054C0E8-D662-48D5-905C-3AB9B2FC35AC}" srcOrd="0" destOrd="0" presId="urn:microsoft.com/office/officeart/2005/8/layout/hierarchy3"/>
    <dgm:cxn modelId="{9393E1D1-4F55-4BBD-B3FB-B7B2D0DC2559}" type="presParOf" srcId="{3054C0E8-D662-48D5-905C-3AB9B2FC35AC}" destId="{A5FE4609-925A-4E34-B2BF-0AC84A073C42}" srcOrd="0" destOrd="0" presId="urn:microsoft.com/office/officeart/2005/8/layout/hierarchy3"/>
    <dgm:cxn modelId="{3577ECC5-F89C-4A94-8413-087E349EC0F4}" type="presParOf" srcId="{3054C0E8-D662-48D5-905C-3AB9B2FC35AC}" destId="{9F47E9D5-63E7-45C8-AF2B-2D86540723E8}" srcOrd="1" destOrd="0" presId="urn:microsoft.com/office/officeart/2005/8/layout/hierarchy3"/>
    <dgm:cxn modelId="{F49AD107-BB26-4046-94D3-268FAC849980}" type="presParOf" srcId="{7F5715E1-1A39-48C9-B64D-2DCED01D620B}" destId="{E438AF8C-49CD-43D3-9730-A66B0AA2B9BF}" srcOrd="1" destOrd="0" presId="urn:microsoft.com/office/officeart/2005/8/layout/hierarchy3"/>
    <dgm:cxn modelId="{EBAA1233-B5CF-4C94-BC45-EC902C7EEBBA}" type="presParOf" srcId="{76E64AE0-0144-4D94-A26E-93D831E2839A}" destId="{24BF8734-E85D-4740-8A20-87F9D766A672}" srcOrd="2" destOrd="0" presId="urn:microsoft.com/office/officeart/2005/8/layout/hierarchy3"/>
    <dgm:cxn modelId="{14E859FE-8815-437F-A96F-5AE035EDC106}" type="presParOf" srcId="{24BF8734-E85D-4740-8A20-87F9D766A672}" destId="{A5A79641-F427-4564-B2FA-463D10CB58F3}" srcOrd="0" destOrd="0" presId="urn:microsoft.com/office/officeart/2005/8/layout/hierarchy3"/>
    <dgm:cxn modelId="{CB3AC83D-8A64-4710-B026-9E8BDC49FEA0}" type="presParOf" srcId="{A5A79641-F427-4564-B2FA-463D10CB58F3}" destId="{D693D60A-5164-408F-9CC9-17D937A933A4}" srcOrd="0" destOrd="0" presId="urn:microsoft.com/office/officeart/2005/8/layout/hierarchy3"/>
    <dgm:cxn modelId="{0BD4CEDE-CB6C-4CF4-B2E5-3C6BB6329FB2}" type="presParOf" srcId="{A5A79641-F427-4564-B2FA-463D10CB58F3}" destId="{13ECD9FA-523F-4F39-8470-F787AC62E479}" srcOrd="1" destOrd="0" presId="urn:microsoft.com/office/officeart/2005/8/layout/hierarchy3"/>
    <dgm:cxn modelId="{163B9F49-CB99-4376-9F87-A19D7B781E5A}" type="presParOf" srcId="{24BF8734-E85D-4740-8A20-87F9D766A672}" destId="{F6231B39-C69D-42D7-98E6-628177372CC0}" srcOrd="1" destOrd="0" presId="urn:microsoft.com/office/officeart/2005/8/layout/hierarchy3"/>
    <dgm:cxn modelId="{5F74B5F8-A7F5-4B53-9207-61377464DEB4}" type="presParOf" srcId="{76E64AE0-0144-4D94-A26E-93D831E2839A}" destId="{BA7255EF-2AC3-499E-9E79-D0A6C609FE05}" srcOrd="3" destOrd="0" presId="urn:microsoft.com/office/officeart/2005/8/layout/hierarchy3"/>
    <dgm:cxn modelId="{E25BAF6C-2B57-4E67-A97C-BFC8B9FE7F6D}" type="presParOf" srcId="{BA7255EF-2AC3-499E-9E79-D0A6C609FE05}" destId="{1980FBC0-06BC-453F-A811-E9E920B86355}" srcOrd="0" destOrd="0" presId="urn:microsoft.com/office/officeart/2005/8/layout/hierarchy3"/>
    <dgm:cxn modelId="{5EBF8AD4-34D5-4DEA-A43C-68469773031C}" type="presParOf" srcId="{1980FBC0-06BC-453F-A811-E9E920B86355}" destId="{175421B6-B8C6-4966-9778-7666D2109010}" srcOrd="0" destOrd="0" presId="urn:microsoft.com/office/officeart/2005/8/layout/hierarchy3"/>
    <dgm:cxn modelId="{21EC9495-C3AE-4244-81C1-564E2F2212EA}" type="presParOf" srcId="{1980FBC0-06BC-453F-A811-E9E920B86355}" destId="{820FBC2B-5AAE-4A55-95E3-2C1A673DB245}" srcOrd="1" destOrd="0" presId="urn:microsoft.com/office/officeart/2005/8/layout/hierarchy3"/>
    <dgm:cxn modelId="{D58C2A9C-6747-4F96-A26D-560C03B60BA8}" type="presParOf" srcId="{BA7255EF-2AC3-499E-9E79-D0A6C609FE05}" destId="{02837662-FF65-4C06-81D8-E5EBDBD734F2}" srcOrd="1" destOrd="0" presId="urn:microsoft.com/office/officeart/2005/8/layout/hierarchy3"/>
    <dgm:cxn modelId="{C70402B4-6944-4928-A768-C770F38A6EB5}" type="presParOf" srcId="{02837662-FF65-4C06-81D8-E5EBDBD734F2}" destId="{B511496D-6EFC-4B55-B8D4-D3145BDB418E}" srcOrd="0" destOrd="0" presId="urn:microsoft.com/office/officeart/2005/8/layout/hierarchy3"/>
    <dgm:cxn modelId="{D188B277-C68C-445C-BEBA-24E8235C98ED}" type="presParOf" srcId="{02837662-FF65-4C06-81D8-E5EBDBD734F2}" destId="{F69DA053-1148-45AB-9A3A-81039960EA1F}" srcOrd="1" destOrd="0" presId="urn:microsoft.com/office/officeart/2005/8/layout/hierarchy3"/>
    <dgm:cxn modelId="{9B15836C-F18F-4214-B146-98401D089FD7}" type="presParOf" srcId="{76E64AE0-0144-4D94-A26E-93D831E2839A}" destId="{450E456C-8DBF-4884-B9CC-660D5956474B}" srcOrd="4" destOrd="0" presId="urn:microsoft.com/office/officeart/2005/8/layout/hierarchy3"/>
    <dgm:cxn modelId="{26AECE41-A202-4D57-8A65-EADEF71C6A14}" type="presParOf" srcId="{450E456C-8DBF-4884-B9CC-660D5956474B}" destId="{648300AC-25B3-4621-A3FC-B5D680E7AB26}" srcOrd="0" destOrd="0" presId="urn:microsoft.com/office/officeart/2005/8/layout/hierarchy3"/>
    <dgm:cxn modelId="{4AF73AFF-AEB8-4B3A-BA88-A8751F00366D}" type="presParOf" srcId="{648300AC-25B3-4621-A3FC-B5D680E7AB26}" destId="{D351C4CC-6235-42AA-8A7C-D2CCD7AF5809}" srcOrd="0" destOrd="0" presId="urn:microsoft.com/office/officeart/2005/8/layout/hierarchy3"/>
    <dgm:cxn modelId="{2D011DC3-98A9-4024-8320-5213B1485726}" type="presParOf" srcId="{648300AC-25B3-4621-A3FC-B5D680E7AB26}" destId="{400DB844-CF98-4771-95AA-51A21C11C15F}" srcOrd="1" destOrd="0" presId="urn:microsoft.com/office/officeart/2005/8/layout/hierarchy3"/>
    <dgm:cxn modelId="{87948218-3487-4F13-84C8-3745A5509CFD}" type="presParOf" srcId="{450E456C-8DBF-4884-B9CC-660D5956474B}" destId="{EEBADEA7-6921-42D0-905A-537692EE7564}"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871C1-68ED-4B44-AA6E-1213E4767262}">
      <dsp:nvSpPr>
        <dsp:cNvPr id="0" name=""/>
        <dsp:cNvSpPr/>
      </dsp:nvSpPr>
      <dsp:spPr>
        <a:xfrm>
          <a:off x="746636" y="1581"/>
          <a:ext cx="2986547" cy="69391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47" tIns="176255" rIns="57947" bIns="176255" numCol="1" spcCol="1270" anchor="ctr" anchorCtr="0">
          <a:noAutofit/>
        </a:bodyPr>
        <a:lstStyle/>
        <a:p>
          <a:pPr marL="0" lvl="0" indent="0" algn="l" defTabSz="533400">
            <a:lnSpc>
              <a:spcPct val="90000"/>
            </a:lnSpc>
            <a:spcBef>
              <a:spcPct val="0"/>
            </a:spcBef>
            <a:spcAft>
              <a:spcPct val="35000"/>
            </a:spcAft>
            <a:buNone/>
          </a:pPr>
          <a:r>
            <a:rPr lang="en-US" sz="1200" kern="1200"/>
            <a:t>You can access all seven editions in all counties.</a:t>
          </a:r>
        </a:p>
      </dsp:txBody>
      <dsp:txXfrm>
        <a:off x="746636" y="1581"/>
        <a:ext cx="2986547" cy="693917"/>
      </dsp:txXfrm>
    </dsp:sp>
    <dsp:sp modelId="{1F8E37C4-A7F6-4406-88B0-4C81EB697C1D}">
      <dsp:nvSpPr>
        <dsp:cNvPr id="0" name=""/>
        <dsp:cNvSpPr/>
      </dsp:nvSpPr>
      <dsp:spPr>
        <a:xfrm>
          <a:off x="0" y="1581"/>
          <a:ext cx="746636" cy="69391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9510" tIns="68544" rIns="39510" bIns="68544" numCol="1" spcCol="1270" anchor="ctr" anchorCtr="0">
          <a:noAutofit/>
        </a:bodyPr>
        <a:lstStyle/>
        <a:p>
          <a:pPr marL="0" lvl="0" indent="0" algn="ctr" defTabSz="666750">
            <a:lnSpc>
              <a:spcPct val="90000"/>
            </a:lnSpc>
            <a:spcBef>
              <a:spcPct val="0"/>
            </a:spcBef>
            <a:spcAft>
              <a:spcPct val="35000"/>
            </a:spcAft>
            <a:buNone/>
          </a:pPr>
          <a:r>
            <a:rPr lang="en-US" sz="1500" kern="1200"/>
            <a:t>Access</a:t>
          </a:r>
        </a:p>
      </dsp:txBody>
      <dsp:txXfrm>
        <a:off x="0" y="1581"/>
        <a:ext cx="746636" cy="693917"/>
      </dsp:txXfrm>
    </dsp:sp>
    <dsp:sp modelId="{CF026484-A0AE-43AB-BBC2-EE2BAACE96C5}">
      <dsp:nvSpPr>
        <dsp:cNvPr id="0" name=""/>
        <dsp:cNvSpPr/>
      </dsp:nvSpPr>
      <dsp:spPr>
        <a:xfrm>
          <a:off x="746636" y="737133"/>
          <a:ext cx="2986547" cy="69391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47" tIns="176255" rIns="57947" bIns="176255" numCol="1" spcCol="1270" anchor="ctr" anchorCtr="0">
          <a:noAutofit/>
        </a:bodyPr>
        <a:lstStyle/>
        <a:p>
          <a:pPr marL="0" lvl="0" indent="0" algn="l" defTabSz="533400">
            <a:lnSpc>
              <a:spcPct val="90000"/>
            </a:lnSpc>
            <a:spcBef>
              <a:spcPct val="0"/>
            </a:spcBef>
            <a:spcAft>
              <a:spcPct val="35000"/>
            </a:spcAft>
            <a:buNone/>
          </a:pPr>
          <a:r>
            <a:rPr lang="en-US" sz="1200" kern="1200"/>
            <a:t>E-Mail Articles to your friends or family.</a:t>
          </a:r>
        </a:p>
      </dsp:txBody>
      <dsp:txXfrm>
        <a:off x="746636" y="737133"/>
        <a:ext cx="2986547" cy="693917"/>
      </dsp:txXfrm>
    </dsp:sp>
    <dsp:sp modelId="{40F6A5E8-A060-4D56-9607-72F0D2555F2B}">
      <dsp:nvSpPr>
        <dsp:cNvPr id="0" name=""/>
        <dsp:cNvSpPr/>
      </dsp:nvSpPr>
      <dsp:spPr>
        <a:xfrm>
          <a:off x="0" y="737133"/>
          <a:ext cx="746636" cy="69391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9510" tIns="68544" rIns="39510" bIns="68544" numCol="1" spcCol="1270" anchor="ctr" anchorCtr="0">
          <a:noAutofit/>
        </a:bodyPr>
        <a:lstStyle/>
        <a:p>
          <a:pPr marL="0" lvl="0" indent="0" algn="ctr" defTabSz="666750">
            <a:lnSpc>
              <a:spcPct val="90000"/>
            </a:lnSpc>
            <a:spcBef>
              <a:spcPct val="0"/>
            </a:spcBef>
            <a:spcAft>
              <a:spcPct val="35000"/>
            </a:spcAft>
            <a:buNone/>
          </a:pPr>
          <a:r>
            <a:rPr lang="en-US" sz="1500" kern="1200"/>
            <a:t>E-Mail</a:t>
          </a:r>
        </a:p>
      </dsp:txBody>
      <dsp:txXfrm>
        <a:off x="0" y="737133"/>
        <a:ext cx="746636" cy="693917"/>
      </dsp:txXfrm>
    </dsp:sp>
    <dsp:sp modelId="{2F2DE656-760A-4C42-B590-9726A75E19EB}">
      <dsp:nvSpPr>
        <dsp:cNvPr id="0" name=""/>
        <dsp:cNvSpPr/>
      </dsp:nvSpPr>
      <dsp:spPr>
        <a:xfrm>
          <a:off x="746636" y="1472685"/>
          <a:ext cx="2986547" cy="69391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47" tIns="176255" rIns="57947" bIns="176255" numCol="1" spcCol="1270" anchor="ctr" anchorCtr="0">
          <a:noAutofit/>
        </a:bodyPr>
        <a:lstStyle/>
        <a:p>
          <a:pPr marL="0" lvl="0" indent="0" algn="l" defTabSz="533400">
            <a:lnSpc>
              <a:spcPct val="90000"/>
            </a:lnSpc>
            <a:spcBef>
              <a:spcPct val="0"/>
            </a:spcBef>
            <a:spcAft>
              <a:spcPct val="35000"/>
            </a:spcAft>
            <a:buNone/>
          </a:pPr>
          <a:r>
            <a:rPr lang="en-US" sz="1200" kern="1200"/>
            <a:t>Save or print the articles you want to keep.</a:t>
          </a:r>
        </a:p>
      </dsp:txBody>
      <dsp:txXfrm>
        <a:off x="746636" y="1472685"/>
        <a:ext cx="2986547" cy="693917"/>
      </dsp:txXfrm>
    </dsp:sp>
    <dsp:sp modelId="{1F89AAB8-A630-4441-B245-1A121C2CDA46}">
      <dsp:nvSpPr>
        <dsp:cNvPr id="0" name=""/>
        <dsp:cNvSpPr/>
      </dsp:nvSpPr>
      <dsp:spPr>
        <a:xfrm>
          <a:off x="0" y="1472685"/>
          <a:ext cx="746636" cy="69391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9510" tIns="68544" rIns="39510" bIns="68544" numCol="1" spcCol="1270" anchor="ctr" anchorCtr="0">
          <a:noAutofit/>
        </a:bodyPr>
        <a:lstStyle/>
        <a:p>
          <a:pPr marL="0" lvl="0" indent="0" algn="ctr" defTabSz="666750">
            <a:lnSpc>
              <a:spcPct val="90000"/>
            </a:lnSpc>
            <a:spcBef>
              <a:spcPct val="0"/>
            </a:spcBef>
            <a:spcAft>
              <a:spcPct val="35000"/>
            </a:spcAft>
            <a:buNone/>
          </a:pPr>
          <a:r>
            <a:rPr lang="en-US" sz="1500" kern="1200"/>
            <a:t>Print</a:t>
          </a:r>
        </a:p>
      </dsp:txBody>
      <dsp:txXfrm>
        <a:off x="0" y="1472685"/>
        <a:ext cx="746636" cy="693917"/>
      </dsp:txXfrm>
    </dsp:sp>
    <dsp:sp modelId="{C960E0A5-BB20-49A6-A3C3-D77CEDD5DC3B}">
      <dsp:nvSpPr>
        <dsp:cNvPr id="0" name=""/>
        <dsp:cNvSpPr/>
      </dsp:nvSpPr>
      <dsp:spPr>
        <a:xfrm>
          <a:off x="746636" y="2208238"/>
          <a:ext cx="2986547" cy="69391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47" tIns="176255" rIns="57947" bIns="176255" numCol="1" spcCol="1270" anchor="ctr" anchorCtr="0">
          <a:noAutofit/>
        </a:bodyPr>
        <a:lstStyle/>
        <a:p>
          <a:pPr marL="0" lvl="0" indent="0" algn="l" defTabSz="533400">
            <a:lnSpc>
              <a:spcPct val="90000"/>
            </a:lnSpc>
            <a:spcBef>
              <a:spcPct val="0"/>
            </a:spcBef>
            <a:spcAft>
              <a:spcPct val="35000"/>
            </a:spcAft>
            <a:buNone/>
          </a:pPr>
          <a:r>
            <a:rPr lang="en-US" sz="1200" kern="1200"/>
            <a:t>Search for past articles.</a:t>
          </a:r>
        </a:p>
      </dsp:txBody>
      <dsp:txXfrm>
        <a:off x="746636" y="2208238"/>
        <a:ext cx="2986547" cy="693917"/>
      </dsp:txXfrm>
    </dsp:sp>
    <dsp:sp modelId="{1DB3E993-C67A-4E15-B9FC-8A29CFE72A44}">
      <dsp:nvSpPr>
        <dsp:cNvPr id="0" name=""/>
        <dsp:cNvSpPr/>
      </dsp:nvSpPr>
      <dsp:spPr>
        <a:xfrm>
          <a:off x="0" y="2208238"/>
          <a:ext cx="746636" cy="69391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9510" tIns="68544" rIns="39510" bIns="68544" numCol="1" spcCol="1270" anchor="ctr" anchorCtr="0">
          <a:noAutofit/>
        </a:bodyPr>
        <a:lstStyle/>
        <a:p>
          <a:pPr marL="0" lvl="0" indent="0" algn="ctr" defTabSz="666750">
            <a:lnSpc>
              <a:spcPct val="90000"/>
            </a:lnSpc>
            <a:spcBef>
              <a:spcPct val="0"/>
            </a:spcBef>
            <a:spcAft>
              <a:spcPct val="35000"/>
            </a:spcAft>
            <a:buNone/>
          </a:pPr>
          <a:r>
            <a:rPr lang="en-US" sz="1500" kern="1200"/>
            <a:t>Search</a:t>
          </a:r>
        </a:p>
      </dsp:txBody>
      <dsp:txXfrm>
        <a:off x="0" y="2208238"/>
        <a:ext cx="746636" cy="693917"/>
      </dsp:txXfrm>
    </dsp:sp>
    <dsp:sp modelId="{99CBA29C-E396-4EA7-BEC7-334E79AFB39C}">
      <dsp:nvSpPr>
        <dsp:cNvPr id="0" name=""/>
        <dsp:cNvSpPr/>
      </dsp:nvSpPr>
      <dsp:spPr>
        <a:xfrm>
          <a:off x="746636" y="2943790"/>
          <a:ext cx="2986547" cy="69391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47" tIns="176255" rIns="57947" bIns="176255" numCol="1" spcCol="1270" anchor="ctr" anchorCtr="0">
          <a:noAutofit/>
        </a:bodyPr>
        <a:lstStyle/>
        <a:p>
          <a:pPr marL="0" lvl="0" indent="0" algn="l" defTabSz="533400">
            <a:lnSpc>
              <a:spcPct val="90000"/>
            </a:lnSpc>
            <a:spcBef>
              <a:spcPct val="0"/>
            </a:spcBef>
            <a:spcAft>
              <a:spcPct val="35000"/>
            </a:spcAft>
            <a:buNone/>
          </a:pPr>
          <a:r>
            <a:rPr lang="en-US" sz="1200" kern="1200"/>
            <a:t>E-mail notification for research and projects. </a:t>
          </a:r>
        </a:p>
      </dsp:txBody>
      <dsp:txXfrm>
        <a:off x="746636" y="2943790"/>
        <a:ext cx="2986547" cy="693917"/>
      </dsp:txXfrm>
    </dsp:sp>
    <dsp:sp modelId="{E66920E6-A0F3-4569-A9AF-9F2738F7D44E}">
      <dsp:nvSpPr>
        <dsp:cNvPr id="0" name=""/>
        <dsp:cNvSpPr/>
      </dsp:nvSpPr>
      <dsp:spPr>
        <a:xfrm>
          <a:off x="0" y="2943790"/>
          <a:ext cx="746636" cy="69391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9510" tIns="68544" rIns="39510" bIns="68544" numCol="1" spcCol="1270" anchor="ctr" anchorCtr="0">
          <a:noAutofit/>
        </a:bodyPr>
        <a:lstStyle/>
        <a:p>
          <a:pPr marL="0" lvl="0" indent="0" algn="ctr" defTabSz="666750">
            <a:lnSpc>
              <a:spcPct val="90000"/>
            </a:lnSpc>
            <a:spcBef>
              <a:spcPct val="0"/>
            </a:spcBef>
            <a:spcAft>
              <a:spcPct val="35000"/>
            </a:spcAft>
            <a:buNone/>
          </a:pPr>
          <a:r>
            <a:rPr lang="en-US" sz="1500" kern="1200"/>
            <a:t>E-mail</a:t>
          </a:r>
        </a:p>
      </dsp:txBody>
      <dsp:txXfrm>
        <a:off x="0" y="2943790"/>
        <a:ext cx="746636" cy="6939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F05F2-D619-4226-AAF3-ADB9303DBE4A}">
      <dsp:nvSpPr>
        <dsp:cNvPr id="0" name=""/>
        <dsp:cNvSpPr/>
      </dsp:nvSpPr>
      <dsp:spPr>
        <a:xfrm>
          <a:off x="0" y="1528"/>
          <a:ext cx="7589520" cy="0"/>
        </a:xfrm>
        <a:prstGeom prst="lin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E4CB3426-CC13-4DA5-B468-82CD09ED24A4}">
      <dsp:nvSpPr>
        <dsp:cNvPr id="0" name=""/>
        <dsp:cNvSpPr/>
      </dsp:nvSpPr>
      <dsp:spPr>
        <a:xfrm>
          <a:off x="0" y="1528"/>
          <a:ext cx="7589520" cy="521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t>Type: What kind of content is this?</a:t>
          </a:r>
          <a:endParaRPr lang="en-US" sz="1800" kern="1200"/>
        </a:p>
      </dsp:txBody>
      <dsp:txXfrm>
        <a:off x="0" y="1528"/>
        <a:ext cx="7589520" cy="521384"/>
      </dsp:txXfrm>
    </dsp:sp>
    <dsp:sp modelId="{45B52FCC-B3B9-4547-B8BA-F22EA57F45C1}">
      <dsp:nvSpPr>
        <dsp:cNvPr id="0" name=""/>
        <dsp:cNvSpPr/>
      </dsp:nvSpPr>
      <dsp:spPr>
        <a:xfrm>
          <a:off x="0" y="522913"/>
          <a:ext cx="7589520" cy="0"/>
        </a:xfrm>
        <a:prstGeom prst="lin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EEA2C83E-FB29-4BF6-AB00-42798B48FD09}">
      <dsp:nvSpPr>
        <dsp:cNvPr id="0" name=""/>
        <dsp:cNvSpPr/>
      </dsp:nvSpPr>
      <dsp:spPr>
        <a:xfrm>
          <a:off x="0" y="522913"/>
          <a:ext cx="7589520" cy="521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t>Source: Who and what are the sources cited and why should I believe them?</a:t>
          </a:r>
          <a:endParaRPr lang="en-US" sz="1800" kern="1200"/>
        </a:p>
      </dsp:txBody>
      <dsp:txXfrm>
        <a:off x="0" y="522913"/>
        <a:ext cx="7589520" cy="521384"/>
      </dsp:txXfrm>
    </dsp:sp>
    <dsp:sp modelId="{C01A5055-958C-427B-903C-77C2FA952D47}">
      <dsp:nvSpPr>
        <dsp:cNvPr id="0" name=""/>
        <dsp:cNvSpPr/>
      </dsp:nvSpPr>
      <dsp:spPr>
        <a:xfrm>
          <a:off x="0" y="1044297"/>
          <a:ext cx="7589520" cy="0"/>
        </a:xfrm>
        <a:prstGeom prst="lin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182F917-0912-4F9C-922E-1ED660A59CEF}">
      <dsp:nvSpPr>
        <dsp:cNvPr id="0" name=""/>
        <dsp:cNvSpPr/>
      </dsp:nvSpPr>
      <dsp:spPr>
        <a:xfrm>
          <a:off x="0" y="1044297"/>
          <a:ext cx="7589520" cy="521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t>Evidence: What’s the evidence and how was it vetted? </a:t>
          </a:r>
          <a:endParaRPr lang="en-US" sz="1800" kern="1200"/>
        </a:p>
      </dsp:txBody>
      <dsp:txXfrm>
        <a:off x="0" y="1044297"/>
        <a:ext cx="7589520" cy="521384"/>
      </dsp:txXfrm>
    </dsp:sp>
    <dsp:sp modelId="{5DFE0585-B533-47E1-AF14-0E9E4F41F538}">
      <dsp:nvSpPr>
        <dsp:cNvPr id="0" name=""/>
        <dsp:cNvSpPr/>
      </dsp:nvSpPr>
      <dsp:spPr>
        <a:xfrm>
          <a:off x="0" y="1565682"/>
          <a:ext cx="7589520" cy="0"/>
        </a:xfrm>
        <a:prstGeom prst="lin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B27EC2FC-7A6B-439C-876D-DB551DCB4FD6}">
      <dsp:nvSpPr>
        <dsp:cNvPr id="0" name=""/>
        <dsp:cNvSpPr/>
      </dsp:nvSpPr>
      <dsp:spPr>
        <a:xfrm>
          <a:off x="0" y="1565682"/>
          <a:ext cx="7589520" cy="521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t>Interpretation: Is the main point of the piece proven by the evidence?</a:t>
          </a:r>
          <a:endParaRPr lang="en-US" sz="1800" kern="1200"/>
        </a:p>
      </dsp:txBody>
      <dsp:txXfrm>
        <a:off x="0" y="1565682"/>
        <a:ext cx="7589520" cy="521384"/>
      </dsp:txXfrm>
    </dsp:sp>
    <dsp:sp modelId="{05FF6380-AD27-409B-9A05-4B6DBAE337FC}">
      <dsp:nvSpPr>
        <dsp:cNvPr id="0" name=""/>
        <dsp:cNvSpPr/>
      </dsp:nvSpPr>
      <dsp:spPr>
        <a:xfrm>
          <a:off x="0" y="2087066"/>
          <a:ext cx="7589520" cy="0"/>
        </a:xfrm>
        <a:prstGeom prst="lin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F18802D-560D-4CDB-AE85-02AA6104F984}">
      <dsp:nvSpPr>
        <dsp:cNvPr id="0" name=""/>
        <dsp:cNvSpPr/>
      </dsp:nvSpPr>
      <dsp:spPr>
        <a:xfrm>
          <a:off x="0" y="2087066"/>
          <a:ext cx="7589520" cy="521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Completeness: What’s missing?</a:t>
          </a:r>
          <a:endParaRPr lang="en-US" sz="1800" kern="1200" dirty="0"/>
        </a:p>
      </dsp:txBody>
      <dsp:txXfrm>
        <a:off x="0" y="2087066"/>
        <a:ext cx="7589520" cy="521384"/>
      </dsp:txXfrm>
    </dsp:sp>
    <dsp:sp modelId="{7895E9B3-0765-417D-AF01-8320FDAF4916}">
      <dsp:nvSpPr>
        <dsp:cNvPr id="0" name=""/>
        <dsp:cNvSpPr/>
      </dsp:nvSpPr>
      <dsp:spPr>
        <a:xfrm>
          <a:off x="0" y="2608450"/>
          <a:ext cx="7589520" cy="0"/>
        </a:xfrm>
        <a:prstGeom prst="lin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E2CD0A46-408C-44D6-BA4B-D4B251ACB802}">
      <dsp:nvSpPr>
        <dsp:cNvPr id="0" name=""/>
        <dsp:cNvSpPr/>
      </dsp:nvSpPr>
      <dsp:spPr>
        <a:xfrm>
          <a:off x="0" y="2608450"/>
          <a:ext cx="7589520" cy="521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t>Knowledge: Am I learning every day what I need?</a:t>
          </a:r>
          <a:endParaRPr lang="en-US" sz="1800" kern="1200"/>
        </a:p>
      </dsp:txBody>
      <dsp:txXfrm>
        <a:off x="0" y="2608450"/>
        <a:ext cx="7589520" cy="5213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F95AC-FA1A-488E-9084-6EDDEEA65283}">
      <dsp:nvSpPr>
        <dsp:cNvPr id="0" name=""/>
        <dsp:cNvSpPr/>
      </dsp:nvSpPr>
      <dsp:spPr>
        <a:xfrm>
          <a:off x="663805" y="204"/>
          <a:ext cx="2783071" cy="1391535"/>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a:t>Look for a byline – who wrote it?</a:t>
          </a:r>
        </a:p>
      </dsp:txBody>
      <dsp:txXfrm>
        <a:off x="704562" y="40961"/>
        <a:ext cx="2701557" cy="1310021"/>
      </dsp:txXfrm>
    </dsp:sp>
    <dsp:sp modelId="{7E6D0D87-D2EF-42AD-98A5-0FF09955CE95}">
      <dsp:nvSpPr>
        <dsp:cNvPr id="0" name=""/>
        <dsp:cNvSpPr/>
      </dsp:nvSpPr>
      <dsp:spPr>
        <a:xfrm>
          <a:off x="942112" y="1391740"/>
          <a:ext cx="278307" cy="1043651"/>
        </a:xfrm>
        <a:custGeom>
          <a:avLst/>
          <a:gdLst/>
          <a:ahLst/>
          <a:cxnLst/>
          <a:rect l="0" t="0" r="0" b="0"/>
          <a:pathLst>
            <a:path>
              <a:moveTo>
                <a:pt x="0" y="0"/>
              </a:moveTo>
              <a:lnTo>
                <a:pt x="0" y="1043651"/>
              </a:lnTo>
              <a:lnTo>
                <a:pt x="278307" y="104365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D071E3-ADAB-4B02-8B9E-39136C06A7D8}">
      <dsp:nvSpPr>
        <dsp:cNvPr id="0" name=""/>
        <dsp:cNvSpPr/>
      </dsp:nvSpPr>
      <dsp:spPr>
        <a:xfrm>
          <a:off x="1220419" y="1739623"/>
          <a:ext cx="2226456" cy="1391535"/>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a:t>Is this a real person? More importantly, are they credible?</a:t>
          </a:r>
        </a:p>
      </dsp:txBody>
      <dsp:txXfrm>
        <a:off x="1261176" y="1780380"/>
        <a:ext cx="2144942" cy="1310021"/>
      </dsp:txXfrm>
    </dsp:sp>
    <dsp:sp modelId="{00C7A872-EA67-41AB-BC34-F0798709A384}">
      <dsp:nvSpPr>
        <dsp:cNvPr id="0" name=""/>
        <dsp:cNvSpPr/>
      </dsp:nvSpPr>
      <dsp:spPr>
        <a:xfrm>
          <a:off x="4142643" y="204"/>
          <a:ext cx="2783071" cy="1391535"/>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a:t>Who owns the webpage?</a:t>
          </a:r>
        </a:p>
      </dsp:txBody>
      <dsp:txXfrm>
        <a:off x="4183400" y="40961"/>
        <a:ext cx="2701557" cy="13100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87EF6-4144-47FB-9D12-6FC9B79EF6C5}">
      <dsp:nvSpPr>
        <dsp:cNvPr id="0" name=""/>
        <dsp:cNvSpPr/>
      </dsp:nvSpPr>
      <dsp:spPr>
        <a:xfrm>
          <a:off x="926" y="346235"/>
          <a:ext cx="2167904" cy="108395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Look for a byline – who wrote it?</a:t>
          </a:r>
        </a:p>
      </dsp:txBody>
      <dsp:txXfrm>
        <a:off x="32674" y="377983"/>
        <a:ext cx="2104408" cy="1020456"/>
      </dsp:txXfrm>
    </dsp:sp>
    <dsp:sp modelId="{99DFD478-7C83-4FED-9316-5F9AE892F177}">
      <dsp:nvSpPr>
        <dsp:cNvPr id="0" name=""/>
        <dsp:cNvSpPr/>
      </dsp:nvSpPr>
      <dsp:spPr>
        <a:xfrm>
          <a:off x="217716" y="1430187"/>
          <a:ext cx="216790" cy="812964"/>
        </a:xfrm>
        <a:custGeom>
          <a:avLst/>
          <a:gdLst/>
          <a:ahLst/>
          <a:cxnLst/>
          <a:rect l="0" t="0" r="0" b="0"/>
          <a:pathLst>
            <a:path>
              <a:moveTo>
                <a:pt x="0" y="0"/>
              </a:moveTo>
              <a:lnTo>
                <a:pt x="0" y="812964"/>
              </a:lnTo>
              <a:lnTo>
                <a:pt x="216790" y="812964"/>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38DB12-B9F1-42F5-8AC5-AAA4C682367D}">
      <dsp:nvSpPr>
        <dsp:cNvPr id="0" name=""/>
        <dsp:cNvSpPr/>
      </dsp:nvSpPr>
      <dsp:spPr>
        <a:xfrm>
          <a:off x="434507" y="1701176"/>
          <a:ext cx="1734323" cy="108395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Is this a real person? More importantly, are they credible?</a:t>
          </a:r>
        </a:p>
      </dsp:txBody>
      <dsp:txXfrm>
        <a:off x="466255" y="1732924"/>
        <a:ext cx="1670827" cy="1020456"/>
      </dsp:txXfrm>
    </dsp:sp>
    <dsp:sp modelId="{6B5F55BB-1F07-4980-A896-888B52708D23}">
      <dsp:nvSpPr>
        <dsp:cNvPr id="0" name=""/>
        <dsp:cNvSpPr/>
      </dsp:nvSpPr>
      <dsp:spPr>
        <a:xfrm>
          <a:off x="2710807" y="346235"/>
          <a:ext cx="2167904" cy="108395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Who owns the webpage?</a:t>
          </a:r>
        </a:p>
      </dsp:txBody>
      <dsp:txXfrm>
        <a:off x="2742555" y="377983"/>
        <a:ext cx="2104408" cy="1020456"/>
      </dsp:txXfrm>
    </dsp:sp>
    <dsp:sp modelId="{0B98375E-3298-44D1-A0F6-082FFA025F94}">
      <dsp:nvSpPr>
        <dsp:cNvPr id="0" name=""/>
        <dsp:cNvSpPr/>
      </dsp:nvSpPr>
      <dsp:spPr>
        <a:xfrm>
          <a:off x="5420688" y="346235"/>
          <a:ext cx="2167904" cy="108395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Who originally wrote or said the information being referenced?</a:t>
          </a:r>
        </a:p>
      </dsp:txBody>
      <dsp:txXfrm>
        <a:off x="5452436" y="377983"/>
        <a:ext cx="2104408" cy="10204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3011B-7119-457D-9948-5F33F0BE86CC}">
      <dsp:nvSpPr>
        <dsp:cNvPr id="0" name=""/>
        <dsp:cNvSpPr/>
      </dsp:nvSpPr>
      <dsp:spPr>
        <a:xfrm>
          <a:off x="3705" y="854859"/>
          <a:ext cx="1263684" cy="631842"/>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a:t>Look for a byline – who wrote it?</a:t>
          </a:r>
        </a:p>
      </dsp:txBody>
      <dsp:txXfrm>
        <a:off x="22211" y="873365"/>
        <a:ext cx="1226672" cy="594830"/>
      </dsp:txXfrm>
    </dsp:sp>
    <dsp:sp modelId="{C90D55D9-221B-4AAD-A558-08ED12E314CD}">
      <dsp:nvSpPr>
        <dsp:cNvPr id="0" name=""/>
        <dsp:cNvSpPr/>
      </dsp:nvSpPr>
      <dsp:spPr>
        <a:xfrm>
          <a:off x="130074" y="1486701"/>
          <a:ext cx="126368" cy="473881"/>
        </a:xfrm>
        <a:custGeom>
          <a:avLst/>
          <a:gdLst/>
          <a:ahLst/>
          <a:cxnLst/>
          <a:rect l="0" t="0" r="0" b="0"/>
          <a:pathLst>
            <a:path>
              <a:moveTo>
                <a:pt x="0" y="0"/>
              </a:moveTo>
              <a:lnTo>
                <a:pt x="0" y="473881"/>
              </a:lnTo>
              <a:lnTo>
                <a:pt x="126368" y="473881"/>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FD4209-FB86-4C7C-89AC-DB17A02CB554}">
      <dsp:nvSpPr>
        <dsp:cNvPr id="0" name=""/>
        <dsp:cNvSpPr/>
      </dsp:nvSpPr>
      <dsp:spPr>
        <a:xfrm>
          <a:off x="256442" y="1644662"/>
          <a:ext cx="1010947" cy="631842"/>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Is this a real person? More importantly, are they credible?</a:t>
          </a:r>
        </a:p>
      </dsp:txBody>
      <dsp:txXfrm>
        <a:off x="274948" y="1663168"/>
        <a:ext cx="973935" cy="594830"/>
      </dsp:txXfrm>
    </dsp:sp>
    <dsp:sp modelId="{A5FE4609-925A-4E34-B2BF-0AC84A073C42}">
      <dsp:nvSpPr>
        <dsp:cNvPr id="0" name=""/>
        <dsp:cNvSpPr/>
      </dsp:nvSpPr>
      <dsp:spPr>
        <a:xfrm>
          <a:off x="1583311" y="854859"/>
          <a:ext cx="1263684" cy="631842"/>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a:t>Who owns the webpage?</a:t>
          </a:r>
        </a:p>
      </dsp:txBody>
      <dsp:txXfrm>
        <a:off x="1601817" y="873365"/>
        <a:ext cx="1226672" cy="594830"/>
      </dsp:txXfrm>
    </dsp:sp>
    <dsp:sp modelId="{D693D60A-5164-408F-9CC9-17D937A933A4}">
      <dsp:nvSpPr>
        <dsp:cNvPr id="0" name=""/>
        <dsp:cNvSpPr/>
      </dsp:nvSpPr>
      <dsp:spPr>
        <a:xfrm>
          <a:off x="3162917" y="854859"/>
          <a:ext cx="1263684" cy="631842"/>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a:t>Who originally wrote or said the information being referenced?</a:t>
          </a:r>
        </a:p>
      </dsp:txBody>
      <dsp:txXfrm>
        <a:off x="3181423" y="873365"/>
        <a:ext cx="1226672" cy="594830"/>
      </dsp:txXfrm>
    </dsp:sp>
    <dsp:sp modelId="{175421B6-B8C6-4966-9778-7666D2109010}">
      <dsp:nvSpPr>
        <dsp:cNvPr id="0" name=""/>
        <dsp:cNvSpPr/>
      </dsp:nvSpPr>
      <dsp:spPr>
        <a:xfrm>
          <a:off x="4742523" y="854859"/>
          <a:ext cx="1263684" cy="631842"/>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a:t>Who took the photo/video images?</a:t>
          </a:r>
        </a:p>
      </dsp:txBody>
      <dsp:txXfrm>
        <a:off x="4761029" y="873365"/>
        <a:ext cx="1226672" cy="594830"/>
      </dsp:txXfrm>
    </dsp:sp>
    <dsp:sp modelId="{B511496D-6EFC-4B55-B8D4-D3145BDB418E}">
      <dsp:nvSpPr>
        <dsp:cNvPr id="0" name=""/>
        <dsp:cNvSpPr/>
      </dsp:nvSpPr>
      <dsp:spPr>
        <a:xfrm>
          <a:off x="4868892" y="1486701"/>
          <a:ext cx="126368" cy="473881"/>
        </a:xfrm>
        <a:custGeom>
          <a:avLst/>
          <a:gdLst/>
          <a:ahLst/>
          <a:cxnLst/>
          <a:rect l="0" t="0" r="0" b="0"/>
          <a:pathLst>
            <a:path>
              <a:moveTo>
                <a:pt x="0" y="0"/>
              </a:moveTo>
              <a:lnTo>
                <a:pt x="0" y="473881"/>
              </a:lnTo>
              <a:lnTo>
                <a:pt x="126368" y="473881"/>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9DA053-1148-45AB-9A3A-81039960EA1F}">
      <dsp:nvSpPr>
        <dsp:cNvPr id="0" name=""/>
        <dsp:cNvSpPr/>
      </dsp:nvSpPr>
      <dsp:spPr>
        <a:xfrm>
          <a:off x="4995260" y="1644662"/>
          <a:ext cx="1010947" cy="631842"/>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Are they timely? Have they been changed/edited?</a:t>
          </a:r>
        </a:p>
      </dsp:txBody>
      <dsp:txXfrm>
        <a:off x="5013766" y="1663168"/>
        <a:ext cx="973935" cy="594830"/>
      </dsp:txXfrm>
    </dsp:sp>
    <dsp:sp modelId="{D351C4CC-6235-42AA-8A7C-D2CCD7AF5809}">
      <dsp:nvSpPr>
        <dsp:cNvPr id="0" name=""/>
        <dsp:cNvSpPr/>
      </dsp:nvSpPr>
      <dsp:spPr>
        <a:xfrm>
          <a:off x="6322129" y="854859"/>
          <a:ext cx="1263684" cy="631842"/>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a:t>(TIP: Using a reverse image search on Google can give you an idea of whether the image is real.)</a:t>
          </a:r>
        </a:p>
      </dsp:txBody>
      <dsp:txXfrm>
        <a:off x="6340635" y="873365"/>
        <a:ext cx="1226672" cy="594830"/>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04FB1D1-20D6-5941-BE62-E80DD0396460}" type="datetimeFigureOut">
              <a:rPr lang="en-US" smtClean="0"/>
              <a:pPr/>
              <a:t>9/13/2018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05250A6-BCDF-1D49-A830-0238EA112BFC}" type="slidenum">
              <a:rPr lang="en-US" smtClean="0"/>
              <a:pPr/>
              <a:t>‹#›</a:t>
            </a:fld>
            <a:endParaRPr lang="en-US" dirty="0"/>
          </a:p>
        </p:txBody>
      </p:sp>
    </p:spTree>
    <p:extLst>
      <p:ext uri="{BB962C8B-B14F-4D97-AF65-F5344CB8AC3E}">
        <p14:creationId xmlns:p14="http://schemas.microsoft.com/office/powerpoint/2010/main" val="2994965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1F649C5-CD83-494E-9DCD-E791F53038B5}" type="datetimeFigureOut">
              <a:rPr lang="en-US" smtClean="0"/>
              <a:pPr/>
              <a:t>9/13/2018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1D690C4-792E-C349-B12A-00E029A16F4A}" type="slidenum">
              <a:rPr lang="en-US" smtClean="0"/>
              <a:pPr/>
              <a:t>‹#›</a:t>
            </a:fld>
            <a:endParaRPr lang="en-US" dirty="0"/>
          </a:p>
        </p:txBody>
      </p:sp>
    </p:spTree>
    <p:extLst>
      <p:ext uri="{BB962C8B-B14F-4D97-AF65-F5344CB8AC3E}">
        <p14:creationId xmlns:p14="http://schemas.microsoft.com/office/powerpoint/2010/main" val="12839436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factitious.augamestudio.com/#/"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39725-34F5-EB43-B812-F592211B1651}" type="slidenum">
              <a:rPr lang="en-US"/>
              <a:pPr/>
              <a:t>24</a:t>
            </a:fld>
            <a:endParaRPr lang="en-US" dirty="0"/>
          </a:p>
        </p:txBody>
      </p:sp>
      <p:sp>
        <p:nvSpPr>
          <p:cNvPr id="7170" name="Rectangle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7171" name="Rectangle 3"/>
          <p:cNvSpPr>
            <a:spLocks noGrp="1" noChangeArrowheads="1"/>
          </p:cNvSpPr>
          <p:nvPr>
            <p:ph type="body" idx="1"/>
          </p:nvPr>
        </p:nvSpPr>
        <p:spPr bwMode="auto">
          <a:xfrm>
            <a:off x="934720" y="4415790"/>
            <a:ext cx="5140960" cy="418338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dirty="0"/>
          </a:p>
        </p:txBody>
      </p:sp>
    </p:spTree>
    <p:extLst>
      <p:ext uri="{BB962C8B-B14F-4D97-AF65-F5344CB8AC3E}">
        <p14:creationId xmlns:p14="http://schemas.microsoft.com/office/powerpoint/2010/main" val="803581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1"/>
          <p:cNvSpPr>
            <a:spLocks noGrp="1" noRot="1" noChangeAspect="1" noChangeArrowheads="1" noTextEdit="1"/>
          </p:cNvSpPr>
          <p:nvPr>
            <p:ph type="sldImg"/>
          </p:nvPr>
        </p:nvSpPr>
        <p:spPr>
          <a:xfrm>
            <a:off x="1104900" y="696913"/>
            <a:ext cx="4648200" cy="3486150"/>
          </a:xfrm>
          <a:solidFill>
            <a:srgbClr val="FFFFFF"/>
          </a:solidFill>
          <a:ln/>
        </p:spPr>
      </p:sp>
      <p:sp>
        <p:nvSpPr>
          <p:cNvPr id="212995" name="Rectangle 2"/>
          <p:cNvSpPr>
            <a:spLocks noGrp="1" noChangeArrowheads="1"/>
          </p:cNvSpPr>
          <p:nvPr>
            <p:ph type="body" idx="1"/>
          </p:nvPr>
        </p:nvSpPr>
        <p:spPr>
          <a:noFill/>
          <a:ln/>
        </p:spPr>
        <p:txBody>
          <a:bodyPr/>
          <a:lstStyle/>
          <a:p>
            <a:pPr eaLnBrk="1" hangingPunct="1"/>
            <a:endParaRPr lang="en-US" sz="1600" dirty="0">
              <a:solidFill>
                <a:srgbClr val="000000"/>
              </a:solidFill>
              <a:ea typeface="Calibri" charset="0"/>
              <a:cs typeface="Calibri" charset="0"/>
              <a:sym typeface="Calibri" charset="0"/>
            </a:endParaRPr>
          </a:p>
        </p:txBody>
      </p:sp>
    </p:spTree>
    <p:extLst>
      <p:ext uri="{BB962C8B-B14F-4D97-AF65-F5344CB8AC3E}">
        <p14:creationId xmlns:p14="http://schemas.microsoft.com/office/powerpoint/2010/main" val="1542788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1"/>
          <p:cNvSpPr>
            <a:spLocks noGrp="1" noRot="1" noChangeAspect="1" noChangeArrowheads="1" noTextEdit="1"/>
          </p:cNvSpPr>
          <p:nvPr>
            <p:ph type="sldImg"/>
          </p:nvPr>
        </p:nvSpPr>
        <p:spPr>
          <a:xfrm>
            <a:off x="1104900" y="696913"/>
            <a:ext cx="4648200" cy="3486150"/>
          </a:xfrm>
          <a:solidFill>
            <a:srgbClr val="FFFFFF"/>
          </a:solidFill>
          <a:ln/>
        </p:spPr>
      </p:sp>
      <p:sp>
        <p:nvSpPr>
          <p:cNvPr id="212995" name="Rectangle 2"/>
          <p:cNvSpPr>
            <a:spLocks noGrp="1" noChangeArrowheads="1"/>
          </p:cNvSpPr>
          <p:nvPr>
            <p:ph type="body" idx="1"/>
          </p:nvPr>
        </p:nvSpPr>
        <p:spPr>
          <a:noFill/>
          <a:ln/>
        </p:spPr>
        <p:txBody>
          <a:bodyPr>
            <a:normAutofit fontScale="85000" lnSpcReduction="20000"/>
          </a:bodyPr>
          <a:lstStyle/>
          <a:p>
            <a:pPr rtl="0"/>
            <a:r>
              <a:rPr lang="en-US" sz="1200" b="0" i="0" u="none" strike="noStrike" kern="1200" dirty="0">
                <a:solidFill>
                  <a:schemeClr val="tx1"/>
                </a:solidFill>
                <a:effectLst/>
                <a:latin typeface="Arial" charset="0"/>
                <a:ea typeface="+mn-ea"/>
                <a:cs typeface="Arial" charset="0"/>
              </a:rPr>
              <a:t>OpenSecrets.org - Nonpartisan, independent and nonprofit, the Center for Responsive Politics is the nation's premier research group tracking money in U.S. politics and its effect on elections and public policy. </a:t>
            </a:r>
            <a:endParaRPr lang="en-US" sz="1600" b="0" dirty="0">
              <a:effectLst/>
            </a:endParaRPr>
          </a:p>
          <a:p>
            <a:pPr rtl="0"/>
            <a:r>
              <a:rPr lang="en-US" sz="1200" b="0" i="0" u="none" strike="noStrike" kern="1200" dirty="0">
                <a:solidFill>
                  <a:schemeClr val="tx1"/>
                </a:solidFill>
                <a:effectLst/>
                <a:latin typeface="Arial" charset="0"/>
                <a:ea typeface="+mn-ea"/>
                <a:cs typeface="Arial" charset="0"/>
              </a:rPr>
              <a:t>Poynter - founded the International Fact-Checking Network in 2015 and is the leading convener, teacher and community-builder for fact-checkers around the world.</a:t>
            </a:r>
            <a:endParaRPr lang="en-US" sz="1600" b="0" dirty="0">
              <a:effectLst/>
            </a:endParaRPr>
          </a:p>
          <a:p>
            <a:pPr rtl="0"/>
            <a:r>
              <a:rPr lang="en-US" sz="1200" b="0" i="0" u="none" strike="noStrike" kern="1200" dirty="0" err="1">
                <a:solidFill>
                  <a:schemeClr val="tx1"/>
                </a:solidFill>
                <a:effectLst/>
                <a:latin typeface="Arial" charset="0"/>
                <a:ea typeface="+mn-ea"/>
                <a:cs typeface="Arial" charset="0"/>
              </a:rPr>
              <a:t>Facticious</a:t>
            </a:r>
            <a:r>
              <a:rPr lang="en-US" sz="1200" b="0" i="0" u="none" strike="noStrike" kern="1200" dirty="0">
                <a:solidFill>
                  <a:schemeClr val="tx1"/>
                </a:solidFill>
                <a:effectLst/>
                <a:latin typeface="Arial" charset="0"/>
                <a:ea typeface="+mn-ea"/>
                <a:cs typeface="Arial" charset="0"/>
              </a:rPr>
              <a:t> - </a:t>
            </a:r>
            <a:r>
              <a:rPr lang="en-US" sz="1200" b="0" i="0" u="sng" strike="noStrike" kern="1200" dirty="0">
                <a:solidFill>
                  <a:schemeClr val="tx1"/>
                </a:solidFill>
                <a:effectLst/>
                <a:latin typeface="Arial" charset="0"/>
                <a:ea typeface="+mn-ea"/>
                <a:cs typeface="Arial" charset="0"/>
                <a:hlinkClick r:id="rId3"/>
              </a:rPr>
              <a:t>http://factitious.augamestudio.com/#/</a:t>
            </a:r>
            <a:endParaRPr lang="en-US" sz="1600" b="0" dirty="0">
              <a:effectLst/>
            </a:endParaRPr>
          </a:p>
          <a:p>
            <a:pPr rtl="0"/>
            <a:r>
              <a:rPr lang="en-US" sz="1200" b="0" i="0" u="none" strike="noStrike" kern="1200" dirty="0">
                <a:solidFill>
                  <a:schemeClr val="tx1"/>
                </a:solidFill>
                <a:effectLst/>
                <a:latin typeface="Arial" charset="0"/>
                <a:ea typeface="+mn-ea"/>
                <a:cs typeface="Arial" charset="0"/>
              </a:rPr>
              <a:t>OpenSources.co - document created by Melissa </a:t>
            </a:r>
            <a:r>
              <a:rPr lang="en-US" sz="1200" b="0" i="0" u="none" strike="noStrike" kern="1200" dirty="0" err="1">
                <a:solidFill>
                  <a:schemeClr val="tx1"/>
                </a:solidFill>
                <a:effectLst/>
                <a:latin typeface="Arial" charset="0"/>
                <a:ea typeface="+mn-ea"/>
                <a:cs typeface="Arial" charset="0"/>
              </a:rPr>
              <a:t>Zimdars</a:t>
            </a:r>
            <a:r>
              <a:rPr lang="en-US" sz="1200" b="0" i="0" u="none" strike="noStrike" kern="1200" dirty="0">
                <a:solidFill>
                  <a:schemeClr val="tx1"/>
                </a:solidFill>
                <a:effectLst/>
                <a:latin typeface="Arial" charset="0"/>
                <a:ea typeface="+mn-ea"/>
                <a:cs typeface="Arial" charset="0"/>
              </a:rPr>
              <a:t>, assistant professor of communication and media at Merrimack College in North Andover, MA because she saw her students referencing questionable sources, she created and shared this document with them of how to think about sources, as well as a list of misleading, satirical and fake sites.</a:t>
            </a:r>
            <a:endParaRPr lang="en-US" sz="1600" b="0" dirty="0">
              <a:effectLst/>
            </a:endParaRPr>
          </a:p>
          <a:p>
            <a:pPr rtl="0"/>
            <a:r>
              <a:rPr lang="en-US" sz="1200" b="0" i="0" u="none" strike="noStrike" kern="1200" dirty="0" err="1">
                <a:solidFill>
                  <a:schemeClr val="tx1"/>
                </a:solidFill>
                <a:effectLst/>
                <a:latin typeface="Arial" charset="0"/>
                <a:ea typeface="+mn-ea"/>
                <a:cs typeface="Arial" charset="0"/>
              </a:rPr>
              <a:t>TinEye</a:t>
            </a:r>
            <a:r>
              <a:rPr lang="en-US" sz="1200" b="0" i="0" u="none" strike="noStrike" kern="1200" dirty="0">
                <a:solidFill>
                  <a:schemeClr val="tx1"/>
                </a:solidFill>
                <a:effectLst/>
                <a:latin typeface="Arial" charset="0"/>
                <a:ea typeface="+mn-ea"/>
                <a:cs typeface="Arial" charset="0"/>
              </a:rPr>
              <a:t> - Search by image and find where that image appears </a:t>
            </a:r>
            <a:r>
              <a:rPr lang="en-US" sz="1200" b="0" i="0" u="none" strike="noStrike" kern="1200" dirty="0" err="1">
                <a:solidFill>
                  <a:schemeClr val="tx1"/>
                </a:solidFill>
                <a:effectLst/>
                <a:latin typeface="Arial" charset="0"/>
                <a:ea typeface="+mn-ea"/>
                <a:cs typeface="Arial" charset="0"/>
              </a:rPr>
              <a:t>onlineSearch</a:t>
            </a:r>
            <a:r>
              <a:rPr lang="en-US" sz="1200" b="0" i="0" u="none" strike="noStrike" kern="1200" dirty="0">
                <a:solidFill>
                  <a:schemeClr val="tx1"/>
                </a:solidFill>
                <a:effectLst/>
                <a:latin typeface="Arial" charset="0"/>
                <a:ea typeface="+mn-ea"/>
                <a:cs typeface="Arial" charset="0"/>
              </a:rPr>
              <a:t> by image and find where that image appears online</a:t>
            </a:r>
            <a:endParaRPr lang="en-US" sz="1600" b="0" dirty="0">
              <a:effectLst/>
            </a:endParaRPr>
          </a:p>
          <a:p>
            <a:pPr rtl="0"/>
            <a:r>
              <a:rPr lang="en-US" sz="1200" b="0" i="0" u="none" strike="noStrike" kern="1200" dirty="0" err="1">
                <a:solidFill>
                  <a:schemeClr val="tx1"/>
                </a:solidFill>
                <a:effectLst/>
                <a:latin typeface="Arial" charset="0"/>
                <a:ea typeface="+mn-ea"/>
                <a:cs typeface="Arial" charset="0"/>
              </a:rPr>
              <a:t>WhoWhatWhen</a:t>
            </a:r>
            <a:r>
              <a:rPr lang="en-US" sz="1200" b="0" i="0" u="none" strike="noStrike" kern="1200" dirty="0">
                <a:solidFill>
                  <a:schemeClr val="tx1"/>
                </a:solidFill>
                <a:effectLst/>
                <a:latin typeface="Arial" charset="0"/>
                <a:ea typeface="+mn-ea"/>
                <a:cs typeface="Arial" charset="0"/>
              </a:rPr>
              <a:t> -</a:t>
            </a:r>
            <a:r>
              <a:rPr lang="en-US" sz="1200" b="0" i="0" u="none" strike="noStrike" kern="1200" dirty="0" err="1">
                <a:solidFill>
                  <a:schemeClr val="tx1"/>
                </a:solidFill>
                <a:effectLst/>
                <a:latin typeface="Arial" charset="0"/>
                <a:ea typeface="+mn-ea"/>
                <a:cs typeface="Arial" charset="0"/>
              </a:rPr>
              <a:t>WhoWhatWhen</a:t>
            </a:r>
            <a:r>
              <a:rPr lang="en-US" sz="1200" b="0" i="0" u="none" strike="noStrike" kern="1200" dirty="0">
                <a:solidFill>
                  <a:schemeClr val="tx1"/>
                </a:solidFill>
                <a:effectLst/>
                <a:latin typeface="Arial" charset="0"/>
                <a:ea typeface="+mn-ea"/>
                <a:cs typeface="Arial" charset="0"/>
              </a:rPr>
              <a:t> is a database of key people and events from 1000 A.D. to the present. Create graphic timelines of periods in history and of the lives of individuals. - The database consists of famous people and famous events. People entries consist of the name, short description, which category they were famous for, and birth and death dates. No detailed biographical info is in this database, but this site will provide links to popular web search engines which will give you in depth information about each person or event. While people from all over the globe are included, there is a definite "American" slant to the entries. Dates go from around 1000 AD to the present. Only people with a known year of birth and death are entered. Famous composers, scientists, political figures, writers, etc... make up most of the entries before 1900. After that, a lot of "popular culture" figures are in the database.</a:t>
            </a:r>
            <a:endParaRPr lang="en-US" sz="1600" b="0" dirty="0">
              <a:effectLst/>
            </a:endParaRPr>
          </a:p>
          <a:p>
            <a:pPr rtl="0"/>
            <a:br>
              <a:rPr lang="en-US" sz="1600" b="0" dirty="0">
                <a:effectLst/>
              </a:rPr>
            </a:br>
            <a:br>
              <a:rPr lang="en-US" sz="1600" b="0" dirty="0">
                <a:effectLst/>
              </a:rPr>
            </a:br>
            <a:r>
              <a:rPr lang="en-US" sz="1200" b="0" i="0" u="none" strike="noStrike" kern="1200" dirty="0">
                <a:solidFill>
                  <a:schemeClr val="tx1"/>
                </a:solidFill>
                <a:effectLst/>
                <a:latin typeface="Arial" charset="0"/>
                <a:ea typeface="+mn-ea"/>
                <a:cs typeface="Arial" charset="0"/>
              </a:rPr>
              <a:t>Nonpartisan, independent and nonprofit, the Center for Responsive Politics is the nation's premier research group tracking money in U.S. politics and its effect on elections and public policy. Nonpartisan, independent and nonprofit, the Center for Responsive Politics is the nation's premier research group tracking money in U.S. politics and its effect on elections and public policy. </a:t>
            </a:r>
            <a:endParaRPr lang="en-US" sz="1600" b="0" dirty="0">
              <a:effectLst/>
            </a:endParaRPr>
          </a:p>
          <a:p>
            <a:br>
              <a:rPr lang="en-US" sz="1600" dirty="0"/>
            </a:br>
            <a:endParaRPr lang="en-US" sz="1600" dirty="0">
              <a:solidFill>
                <a:srgbClr val="000000"/>
              </a:solidFill>
              <a:ea typeface="Calibri" charset="0"/>
              <a:cs typeface="Calibri" charset="0"/>
              <a:sym typeface="Calibri" charset="0"/>
            </a:endParaRPr>
          </a:p>
        </p:txBody>
      </p:sp>
    </p:spTree>
    <p:extLst>
      <p:ext uri="{BB962C8B-B14F-4D97-AF65-F5344CB8AC3E}">
        <p14:creationId xmlns:p14="http://schemas.microsoft.com/office/powerpoint/2010/main" val="4091694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E94F11-C50C-4639-BB27-3D325A3AFBCF}" type="slidenum">
              <a:rPr lang="en-US" altLang="en-US" smtClean="0"/>
              <a:pPr>
                <a:defRPr/>
              </a:pPr>
              <a:t>36</a:t>
            </a:fld>
            <a:endParaRPr lang="en-US" altLang="en-US"/>
          </a:p>
        </p:txBody>
      </p:sp>
    </p:spTree>
    <p:extLst>
      <p:ext uri="{BB962C8B-B14F-4D97-AF65-F5344CB8AC3E}">
        <p14:creationId xmlns:p14="http://schemas.microsoft.com/office/powerpoint/2010/main" val="2321847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352" y="4415792"/>
            <a:ext cx="3060752" cy="2788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415790"/>
            <a:ext cx="2895600" cy="4183380"/>
          </a:xfrm>
        </p:spPr>
        <p:txBody>
          <a:bodyPr/>
          <a:lstStyle/>
          <a:p>
            <a:r>
              <a:rPr lang="en-US" sz="900" b="1" dirty="0"/>
              <a:t>What's wrong with fake news? </a:t>
            </a:r>
          </a:p>
          <a:p>
            <a:r>
              <a:rPr lang="en-US" sz="900" dirty="0"/>
              <a:t>Why should you care about whether or not your news is real or fake?</a:t>
            </a:r>
          </a:p>
          <a:p>
            <a:r>
              <a:rPr lang="en-US" sz="900" b="1" dirty="0"/>
              <a:t>You deserve the truth.</a:t>
            </a:r>
            <a:r>
              <a:rPr lang="en-US" sz="900" dirty="0"/>
              <a:t>  You are smart enough to make up your own mind - as long as you have the real facts in front of you.  You have every right to be insulted when you read fake news, because you are in essence being treated like an idiot.</a:t>
            </a:r>
          </a:p>
          <a:p>
            <a:r>
              <a:rPr lang="en-US" sz="900" b="1" dirty="0"/>
              <a:t>Fake news destroys your credibility</a:t>
            </a:r>
            <a:r>
              <a:rPr lang="en-US" sz="900" dirty="0"/>
              <a:t>.  If your arguments are built on bad information, it will be much more difficult for people to believe you in the future.</a:t>
            </a:r>
          </a:p>
          <a:p>
            <a:r>
              <a:rPr lang="en-US" sz="900" b="1" dirty="0"/>
              <a:t>Fake news can hurt you</a:t>
            </a:r>
            <a:r>
              <a:rPr lang="en-US" sz="900" dirty="0"/>
              <a:t>, and a lot of other people.  Purveyors of fake and misleading medical advice like Mercola.com and NaturalNews.com help perpetuate myths like HIV and AIDS aren't related, or that vaccines cause autism.  These sites are heavily visited and their lies are dangerous.</a:t>
            </a:r>
          </a:p>
          <a:p>
            <a:r>
              <a:rPr lang="en-US" sz="900" b="1" dirty="0"/>
              <a:t>Real news can benefit you</a:t>
            </a:r>
            <a:r>
              <a:rPr lang="en-US" sz="900" dirty="0"/>
              <a:t>.  If you want to buy stock in a company, you want to read accurate articles about that company so you can invest wisely.  If you are planning on voting in an election, you want to read as much good information on a candidate so you can vote for the person who best represents your ideas and beliefs.  Fake news will not help you make money or make the world a better place, but real news can.</a:t>
            </a:r>
          </a:p>
          <a:p>
            <a:endParaRPr lang="en-US" sz="900" dirty="0"/>
          </a:p>
        </p:txBody>
      </p:sp>
      <p:sp>
        <p:nvSpPr>
          <p:cNvPr id="4" name="Slide Number Placeholder 3"/>
          <p:cNvSpPr>
            <a:spLocks noGrp="1"/>
          </p:cNvSpPr>
          <p:nvPr>
            <p:ph type="sldNum" sz="quarter" idx="10"/>
          </p:nvPr>
        </p:nvSpPr>
        <p:spPr/>
        <p:txBody>
          <a:bodyPr/>
          <a:lstStyle/>
          <a:p>
            <a:pPr>
              <a:defRPr/>
            </a:pPr>
            <a:fld id="{39E94F11-C50C-4639-BB27-3D325A3AFBCF}" type="slidenum">
              <a:rPr lang="en-US" altLang="en-US" smtClean="0"/>
              <a:pPr>
                <a:defRPr/>
              </a:pPr>
              <a:t>37</a:t>
            </a:fld>
            <a:endParaRPr lang="en-US" altLang="en-US"/>
          </a:p>
        </p:txBody>
      </p:sp>
    </p:spTree>
    <p:extLst>
      <p:ext uri="{BB962C8B-B14F-4D97-AF65-F5344CB8AC3E}">
        <p14:creationId xmlns:p14="http://schemas.microsoft.com/office/powerpoint/2010/main" val="2919630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9E94F11-C50C-4639-BB27-3D325A3AFBCF}" type="slidenum">
              <a:rPr lang="en-US" altLang="en-US" smtClean="0"/>
              <a:pPr>
                <a:defRPr/>
              </a:pPr>
              <a:t>38</a:t>
            </a:fld>
            <a:endParaRPr lang="en-US" altLang="en-US"/>
          </a:p>
        </p:txBody>
      </p:sp>
    </p:spTree>
    <p:extLst>
      <p:ext uri="{BB962C8B-B14F-4D97-AF65-F5344CB8AC3E}">
        <p14:creationId xmlns:p14="http://schemas.microsoft.com/office/powerpoint/2010/main" val="3346345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E94F11-C50C-4639-BB27-3D325A3AFBCF}" type="slidenum">
              <a:rPr lang="en-US" altLang="en-US" smtClean="0"/>
              <a:pPr>
                <a:defRPr/>
              </a:pPr>
              <a:t>39</a:t>
            </a:fld>
            <a:endParaRPr lang="en-US" altLang="en-US"/>
          </a:p>
        </p:txBody>
      </p:sp>
    </p:spTree>
    <p:extLst>
      <p:ext uri="{BB962C8B-B14F-4D97-AF65-F5344CB8AC3E}">
        <p14:creationId xmlns:p14="http://schemas.microsoft.com/office/powerpoint/2010/main" val="4251749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E94F11-C50C-4639-BB27-3D325A3AFBCF}" type="slidenum">
              <a:rPr lang="en-US" altLang="en-US" smtClean="0"/>
              <a:pPr>
                <a:defRPr/>
              </a:pPr>
              <a:t>40</a:t>
            </a:fld>
            <a:endParaRPr lang="en-US" altLang="en-US"/>
          </a:p>
        </p:txBody>
      </p:sp>
    </p:spTree>
    <p:extLst>
      <p:ext uri="{BB962C8B-B14F-4D97-AF65-F5344CB8AC3E}">
        <p14:creationId xmlns:p14="http://schemas.microsoft.com/office/powerpoint/2010/main" val="2316372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E94F11-C50C-4639-BB27-3D325A3AFBCF}" type="slidenum">
              <a:rPr lang="en-US" altLang="en-US" smtClean="0"/>
              <a:pPr>
                <a:defRPr/>
              </a:pPr>
              <a:t>41</a:t>
            </a:fld>
            <a:endParaRPr lang="en-US" altLang="en-US"/>
          </a:p>
        </p:txBody>
      </p:sp>
    </p:spTree>
    <p:extLst>
      <p:ext uri="{BB962C8B-B14F-4D97-AF65-F5344CB8AC3E}">
        <p14:creationId xmlns:p14="http://schemas.microsoft.com/office/powerpoint/2010/main" val="3541234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E94F11-C50C-4639-BB27-3D325A3AFBCF}" type="slidenum">
              <a:rPr lang="en-US" altLang="en-US" smtClean="0"/>
              <a:pPr>
                <a:defRPr/>
              </a:pPr>
              <a:t>42</a:t>
            </a:fld>
            <a:endParaRPr lang="en-US" altLang="en-US"/>
          </a:p>
        </p:txBody>
      </p:sp>
    </p:spTree>
    <p:extLst>
      <p:ext uri="{BB962C8B-B14F-4D97-AF65-F5344CB8AC3E}">
        <p14:creationId xmlns:p14="http://schemas.microsoft.com/office/powerpoint/2010/main" val="172778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D3ACA8-3824-4199-8DBD-CD1EDF54C4FC}" type="slidenum">
              <a:rPr lang="en-US" smtClean="0"/>
              <a:t>43</a:t>
            </a:fld>
            <a:endParaRPr lang="en-US"/>
          </a:p>
        </p:txBody>
      </p:sp>
    </p:spTree>
    <p:extLst>
      <p:ext uri="{BB962C8B-B14F-4D97-AF65-F5344CB8AC3E}">
        <p14:creationId xmlns:p14="http://schemas.microsoft.com/office/powerpoint/2010/main" val="483110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64AC415-0CFF-994C-977D-B5A89CFE1190}" type="datetimeFigureOut">
              <a:rPr lang="en-US" smtClean="0"/>
              <a:pPr/>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0B00CD-7E20-8E47-9714-8F3A03D4932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4AC415-0CFF-994C-977D-B5A89CFE1190}" type="datetimeFigureOut">
              <a:rPr lang="en-US" smtClean="0"/>
              <a:pPr/>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0B00CD-7E20-8E47-9714-8F3A03D4932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4AC415-0CFF-994C-977D-B5A89CFE1190}" type="datetimeFigureOut">
              <a:rPr lang="en-US" smtClean="0"/>
              <a:pPr/>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0B00CD-7E20-8E47-9714-8F3A03D4932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9A6AD173-4BE0-4FE7-8C46-4D4432678CAA}" type="datetime1">
              <a:rPr lang="en-US" altLang="en-US"/>
              <a:pPr/>
              <a:t>9/13/2018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C538B76-75F9-4693-AA5F-5C9CD76E3351}" type="slidenum">
              <a:rPr lang="en-US" altLang="en-US"/>
              <a:pPr/>
              <a:t>‹#›</a:t>
            </a:fld>
            <a:endParaRPr lang="en-US" altLang="en-US" dirty="0"/>
          </a:p>
        </p:txBody>
      </p:sp>
    </p:spTree>
    <p:extLst>
      <p:ext uri="{BB962C8B-B14F-4D97-AF65-F5344CB8AC3E}">
        <p14:creationId xmlns:p14="http://schemas.microsoft.com/office/powerpoint/2010/main" val="1838473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CD51FB1-5110-499A-B493-0C6882E8E0FF}" type="datetime1">
              <a:rPr lang="en-US" altLang="en-US"/>
              <a:pPr/>
              <a:t>9/13/2018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C7313D5-08E3-4A83-8173-903E1E2B6B68}" type="slidenum">
              <a:rPr lang="en-US" altLang="en-US"/>
              <a:pPr/>
              <a:t>‹#›</a:t>
            </a:fld>
            <a:endParaRPr lang="en-US" altLang="en-US" dirty="0"/>
          </a:p>
        </p:txBody>
      </p:sp>
    </p:spTree>
    <p:extLst>
      <p:ext uri="{BB962C8B-B14F-4D97-AF65-F5344CB8AC3E}">
        <p14:creationId xmlns:p14="http://schemas.microsoft.com/office/powerpoint/2010/main" val="3093360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FE98DFA3-218B-40FD-BFF8-25D910BEB9EC}" type="datetime1">
              <a:rPr lang="en-US" altLang="en-US"/>
              <a:pPr/>
              <a:t>9/13/2018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320F804-99AE-40D3-9A32-0CB7A48AD76E}" type="slidenum">
              <a:rPr lang="en-US" altLang="en-US"/>
              <a:pPr/>
              <a:t>‹#›</a:t>
            </a:fld>
            <a:endParaRPr lang="en-US" altLang="en-US" dirty="0"/>
          </a:p>
        </p:txBody>
      </p:sp>
    </p:spTree>
    <p:extLst>
      <p:ext uri="{BB962C8B-B14F-4D97-AF65-F5344CB8AC3E}">
        <p14:creationId xmlns:p14="http://schemas.microsoft.com/office/powerpoint/2010/main" val="782450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E5E7609F-4E92-4BAB-BD45-2859EC9CB0E6}" type="datetime1">
              <a:rPr lang="en-US" altLang="en-US"/>
              <a:pPr/>
              <a:t>9/13/2018</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A09B08A-3AF4-44A4-8754-72C5180F3E20}" type="slidenum">
              <a:rPr lang="en-US" altLang="en-US"/>
              <a:pPr/>
              <a:t>‹#›</a:t>
            </a:fld>
            <a:endParaRPr lang="en-US" altLang="en-US" dirty="0"/>
          </a:p>
        </p:txBody>
      </p:sp>
    </p:spTree>
    <p:extLst>
      <p:ext uri="{BB962C8B-B14F-4D97-AF65-F5344CB8AC3E}">
        <p14:creationId xmlns:p14="http://schemas.microsoft.com/office/powerpoint/2010/main" val="1749850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B3C760C6-CC05-4E02-A84F-819B032B4E24}" type="datetime1">
              <a:rPr lang="en-US" altLang="en-US"/>
              <a:pPr/>
              <a:t>9/13/2018</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1A8745BD-1433-4D86-964D-D9C3136BA784}" type="slidenum">
              <a:rPr lang="en-US" altLang="en-US"/>
              <a:pPr/>
              <a:t>‹#›</a:t>
            </a:fld>
            <a:endParaRPr lang="en-US" altLang="en-US" dirty="0"/>
          </a:p>
        </p:txBody>
      </p:sp>
    </p:spTree>
    <p:extLst>
      <p:ext uri="{BB962C8B-B14F-4D97-AF65-F5344CB8AC3E}">
        <p14:creationId xmlns:p14="http://schemas.microsoft.com/office/powerpoint/2010/main" val="1300487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CD5058DC-554D-4842-AAFB-087FAFC9072D}" type="datetime1">
              <a:rPr lang="en-US" altLang="en-US"/>
              <a:pPr/>
              <a:t>9/13/2018</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DD6AEB2-ECEC-4C2A-89F3-F11DC7092FA4}" type="slidenum">
              <a:rPr lang="en-US" altLang="en-US"/>
              <a:pPr/>
              <a:t>‹#›</a:t>
            </a:fld>
            <a:endParaRPr lang="en-US" altLang="en-US" dirty="0"/>
          </a:p>
        </p:txBody>
      </p:sp>
    </p:spTree>
    <p:extLst>
      <p:ext uri="{BB962C8B-B14F-4D97-AF65-F5344CB8AC3E}">
        <p14:creationId xmlns:p14="http://schemas.microsoft.com/office/powerpoint/2010/main" val="1888881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002C7A1-2CA0-4809-A856-C8B979397E69}" type="datetime1">
              <a:rPr lang="en-US" altLang="en-US"/>
              <a:pPr/>
              <a:t>9/13/2018</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E334B46B-CF65-4720-BFAF-408A4096833F}" type="slidenum">
              <a:rPr lang="en-US" altLang="en-US"/>
              <a:pPr/>
              <a:t>‹#›</a:t>
            </a:fld>
            <a:endParaRPr lang="en-US" altLang="en-US" dirty="0"/>
          </a:p>
        </p:txBody>
      </p:sp>
    </p:spTree>
    <p:extLst>
      <p:ext uri="{BB962C8B-B14F-4D97-AF65-F5344CB8AC3E}">
        <p14:creationId xmlns:p14="http://schemas.microsoft.com/office/powerpoint/2010/main" val="3529119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CA2F2D76-9150-4F1B-AD2D-5E625C33A42D}" type="datetime1">
              <a:rPr lang="en-US" altLang="en-US"/>
              <a:pPr/>
              <a:t>9/13/2018</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BC27906-164A-44D6-8EE8-B28D331C35E2}" type="slidenum">
              <a:rPr lang="en-US" altLang="en-US"/>
              <a:pPr/>
              <a:t>‹#›</a:t>
            </a:fld>
            <a:endParaRPr lang="en-US" altLang="en-US" dirty="0"/>
          </a:p>
        </p:txBody>
      </p:sp>
    </p:spTree>
    <p:extLst>
      <p:ext uri="{BB962C8B-B14F-4D97-AF65-F5344CB8AC3E}">
        <p14:creationId xmlns:p14="http://schemas.microsoft.com/office/powerpoint/2010/main" val="1178873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4AC415-0CFF-994C-977D-B5A89CFE1190}" type="datetimeFigureOut">
              <a:rPr lang="en-US" smtClean="0"/>
              <a:pPr/>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0B00CD-7E20-8E47-9714-8F3A03D4932F}"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92814806-086B-409C-A633-7435F80DFC9C}" type="datetime1">
              <a:rPr lang="en-US" altLang="en-US"/>
              <a:pPr/>
              <a:t>9/13/2018</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AD0D6BC-4F60-4394-89F4-AF75B78B29CD}" type="slidenum">
              <a:rPr lang="en-US" altLang="en-US"/>
              <a:pPr/>
              <a:t>‹#›</a:t>
            </a:fld>
            <a:endParaRPr lang="en-US" altLang="en-US" dirty="0"/>
          </a:p>
        </p:txBody>
      </p:sp>
    </p:spTree>
    <p:extLst>
      <p:ext uri="{BB962C8B-B14F-4D97-AF65-F5344CB8AC3E}">
        <p14:creationId xmlns:p14="http://schemas.microsoft.com/office/powerpoint/2010/main" val="10998971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EC78CFE-EE9B-4C22-AF5F-3A858DBE9CDD}" type="datetime1">
              <a:rPr lang="en-US" altLang="en-US"/>
              <a:pPr/>
              <a:t>9/13/2018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D88E5E1-62F9-492C-B1C6-6CE1CAD1540C}" type="slidenum">
              <a:rPr lang="en-US" altLang="en-US"/>
              <a:pPr/>
              <a:t>‹#›</a:t>
            </a:fld>
            <a:endParaRPr lang="en-US" altLang="en-US" dirty="0"/>
          </a:p>
        </p:txBody>
      </p:sp>
    </p:spTree>
    <p:extLst>
      <p:ext uri="{BB962C8B-B14F-4D97-AF65-F5344CB8AC3E}">
        <p14:creationId xmlns:p14="http://schemas.microsoft.com/office/powerpoint/2010/main" val="3131307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36A5718-990E-4157-A23F-DCA4712DDB74}" type="datetime1">
              <a:rPr lang="en-US" altLang="en-US"/>
              <a:pPr/>
              <a:t>9/13/2018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780A74C-12ED-4E3F-A599-98F20E2043B3}" type="slidenum">
              <a:rPr lang="en-US" altLang="en-US"/>
              <a:pPr/>
              <a:t>‹#›</a:t>
            </a:fld>
            <a:endParaRPr lang="en-US" altLang="en-US" dirty="0"/>
          </a:p>
        </p:txBody>
      </p:sp>
    </p:spTree>
    <p:extLst>
      <p:ext uri="{BB962C8B-B14F-4D97-AF65-F5344CB8AC3E}">
        <p14:creationId xmlns:p14="http://schemas.microsoft.com/office/powerpoint/2010/main" val="2381261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4AC415-0CFF-994C-977D-B5A89CFE1190}" type="datetimeFigureOut">
              <a:rPr lang="en-US" smtClean="0"/>
              <a:pPr/>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0B00CD-7E20-8E47-9714-8F3A03D4932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4AC415-0CFF-994C-977D-B5A89CFE1190}" type="datetimeFigureOut">
              <a:rPr lang="en-US" smtClean="0"/>
              <a:pPr/>
              <a:t>9/13/2018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0B00CD-7E20-8E47-9714-8F3A03D4932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4AC415-0CFF-994C-977D-B5A89CFE1190}" type="datetimeFigureOut">
              <a:rPr lang="en-US" smtClean="0"/>
              <a:pPr/>
              <a:t>9/13/2018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B0B00CD-7E20-8E47-9714-8F3A03D4932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4AC415-0CFF-994C-977D-B5A89CFE1190}" type="datetimeFigureOut">
              <a:rPr lang="en-US" smtClean="0"/>
              <a:pPr/>
              <a:t>9/13/2018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0B00CD-7E20-8E47-9714-8F3A03D4932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4AC415-0CFF-994C-977D-B5A89CFE1190}" type="datetimeFigureOut">
              <a:rPr lang="en-US" smtClean="0"/>
              <a:pPr/>
              <a:t>9/13/2018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B0B00CD-7E20-8E47-9714-8F3A03D4932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4AC415-0CFF-994C-977D-B5A89CFE1190}" type="datetimeFigureOut">
              <a:rPr lang="en-US" smtClean="0"/>
              <a:pPr/>
              <a:t>9/13/2018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0B00CD-7E20-8E47-9714-8F3A03D4932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4AC415-0CFF-994C-977D-B5A89CFE1190}" type="datetimeFigureOut">
              <a:rPr lang="en-US" smtClean="0"/>
              <a:pPr/>
              <a:t>9/13/2018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0B00CD-7E20-8E47-9714-8F3A03D4932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F0947-DA5F-8A4E-BBA4-95A87BADF07A}" type="datetimeFigureOut">
              <a:rPr lang="en-US" smtClean="0"/>
              <a:pPr/>
              <a:t>9/13/2018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06559-D0DD-0C42-A571-97112794FAA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pPr fontAlgn="base">
              <a:spcBef>
                <a:spcPct val="0"/>
              </a:spcBef>
              <a:spcAft>
                <a:spcPct val="0"/>
              </a:spcAft>
            </a:pPr>
            <a:fld id="{E4BDB77D-3C04-4AD1-A253-962C8D4A864F}" type="datetime1">
              <a:rPr lang="en-US" altLang="en-US" smtClean="0">
                <a:ea typeface="ＭＳ Ｐゴシック" panose="020B0600070205080204" pitchFamily="34" charset="-128"/>
              </a:rPr>
              <a:pPr fontAlgn="base">
                <a:spcBef>
                  <a:spcPct val="0"/>
                </a:spcBef>
                <a:spcAft>
                  <a:spcPct val="0"/>
                </a:spcAft>
              </a:pPr>
              <a:t>9/13/2018</a:t>
            </a:fld>
            <a:endParaRPr lang="en-US" altLang="en-US" dirty="0">
              <a:ea typeface="ＭＳ Ｐゴシック" panose="020B0600070205080204"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41D687C9-722D-48B3-AF17-4A9471033655}" type="slidenum">
              <a:rPr lang="en-US" altLang="en-US" smtClean="0">
                <a:ea typeface="ＭＳ Ｐゴシック" panose="020B0600070205080204" pitchFamily="34" charset="-128"/>
              </a:rPr>
              <a:pPr fontAlgn="base">
                <a:spcBef>
                  <a:spcPct val="0"/>
                </a:spcBef>
                <a:spcAft>
                  <a:spcPct val="0"/>
                </a:spcAft>
              </a:pPr>
              <a:t>‹#›</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1339223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fontAlgn="base">
        <a:spcBef>
          <a:spcPct val="0"/>
        </a:spcBef>
        <a:spcAft>
          <a:spcPct val="0"/>
        </a:spcAft>
        <a:defRPr sz="4400" kern="1200">
          <a:solidFill>
            <a:schemeClr val="tx1"/>
          </a:solidFill>
          <a:latin typeface="+mj-lt"/>
          <a:ea typeface="ＭＳ Ｐゴシック" panose="020B0600070205080204" pitchFamily="34" charset="-128"/>
          <a:cs typeface="+mj-cs"/>
        </a:defRPr>
      </a:lvl1pPr>
      <a:lvl2pPr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2pPr>
      <a:lvl3pPr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3pPr>
      <a:lvl4pPr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4pPr>
      <a:lvl5pPr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nieonline.com/tbtimes/" TargetMode="Externa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png"/><Relationship Id="rId7" Type="http://schemas.openxmlformats.org/officeDocument/2006/relationships/diagramColors" Target="../diagrams/colors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s://www.allsides.com/unbiased-balanced-news" TargetMode="External"/><Relationship Id="rId3" Type="http://schemas.openxmlformats.org/officeDocument/2006/relationships/hyperlink" Target="https://www.factcheck.org/about/our-mission/" TargetMode="External"/><Relationship Id="rId7" Type="http://schemas.openxmlformats.org/officeDocument/2006/relationships/hyperlink" Target="https://usafacts.org/about" TargetMode="External"/><Relationship Id="rId12"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snopes.com/about-snopes/" TargetMode="External"/><Relationship Id="rId11" Type="http://schemas.openxmlformats.org/officeDocument/2006/relationships/image" Target="../media/image46.png"/><Relationship Id="rId5" Type="http://schemas.openxmlformats.org/officeDocument/2006/relationships/hyperlink" Target="https://www.washingtonpost.com/news/fact-checker/about-the-fact-checker/?utm_term=.b0d057b2470b" TargetMode="External"/><Relationship Id="rId10" Type="http://schemas.openxmlformats.org/officeDocument/2006/relationships/image" Target="../media/image45.png"/><Relationship Id="rId4" Type="http://schemas.openxmlformats.org/officeDocument/2006/relationships/hyperlink" Target="http://www.politifact.com/truth-o-meter/article/2018/feb/12/principles-truth-o-meter-politifacts-methodology-i/" TargetMode="External"/><Relationship Id="rId9" Type="http://schemas.openxmlformats.org/officeDocument/2006/relationships/image" Target="../media/image44.png"/></Relationships>
</file>

<file path=ppt/slides/_rels/slide45.xml.rels><?xml version="1.0" encoding="UTF-8" standalone="yes"?>
<Relationships xmlns="http://schemas.openxmlformats.org/package/2006/relationships"><Relationship Id="rId8" Type="http://schemas.openxmlformats.org/officeDocument/2006/relationships/hyperlink" Target="http://www.sbrowning.com/whowhatwhen/" TargetMode="External"/><Relationship Id="rId13" Type="http://schemas.openxmlformats.org/officeDocument/2006/relationships/image" Target="../media/image52.png"/><Relationship Id="rId3" Type="http://schemas.openxmlformats.org/officeDocument/2006/relationships/hyperlink" Target="https://www.opensecrets.org/" TargetMode="External"/><Relationship Id="rId7" Type="http://schemas.openxmlformats.org/officeDocument/2006/relationships/hyperlink" Target="https://www.tineye.com/" TargetMode="External"/><Relationship Id="rId12"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opensources.co/" TargetMode="External"/><Relationship Id="rId11" Type="http://schemas.openxmlformats.org/officeDocument/2006/relationships/image" Target="../media/image50.png"/><Relationship Id="rId5" Type="http://schemas.openxmlformats.org/officeDocument/2006/relationships/hyperlink" Target="http://factitious.augamestudio.com/" TargetMode="External"/><Relationship Id="rId10" Type="http://schemas.openxmlformats.org/officeDocument/2006/relationships/image" Target="../media/image49.png"/><Relationship Id="rId4" Type="http://schemas.openxmlformats.org/officeDocument/2006/relationships/hyperlink" Target="https://www.poynter.org/" TargetMode="External"/><Relationship Id="rId9" Type="http://schemas.openxmlformats.org/officeDocument/2006/relationships/image" Target="../media/image48.png"/></Relationships>
</file>

<file path=ppt/slides/_rels/slide46.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hyperlink" Target="mailto:jpushkin@tampabay.com"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nieonline.com/tbtimes/downloads/supplements/keep_it_real.pdf"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nieonline.com/tbtimes/downloads/supplements/keep_it_real.pdf"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832" y="2254102"/>
            <a:ext cx="5390707" cy="1552354"/>
          </a:xfrm>
          <a:prstGeom prst="rect">
            <a:avLst/>
          </a:prstGeom>
        </p:spPr>
        <p:txBody>
          <a:bodyPr vert="horz" lIns="91440" tIns="45720" rIns="91440" bIns="45720" rtlCol="0" anchor="b">
            <a:normAutofit fontScale="55000" lnSpcReduction="20000"/>
          </a:bodyPr>
          <a:lstStyle/>
          <a:p>
            <a:pPr defTabSz="914400">
              <a:lnSpc>
                <a:spcPct val="90000"/>
              </a:lnSpc>
              <a:spcBef>
                <a:spcPct val="0"/>
              </a:spcBef>
              <a:spcAft>
                <a:spcPts val="600"/>
              </a:spcAft>
            </a:pPr>
            <a:endParaRPr lang="en-US" sz="4300" b="1" dirty="0">
              <a:latin typeface="+mj-lt"/>
              <a:ea typeface="+mj-ea"/>
              <a:cs typeface="+mj-cs"/>
              <a:hlinkClick r:id="rId2"/>
            </a:endParaRPr>
          </a:p>
          <a:p>
            <a:pPr defTabSz="914400">
              <a:lnSpc>
                <a:spcPct val="90000"/>
              </a:lnSpc>
              <a:spcBef>
                <a:spcPct val="0"/>
              </a:spcBef>
              <a:spcAft>
                <a:spcPts val="600"/>
              </a:spcAft>
            </a:pPr>
            <a:endParaRPr lang="en-US" sz="4300" b="1" dirty="0">
              <a:latin typeface="+mj-lt"/>
              <a:ea typeface="+mj-ea"/>
              <a:cs typeface="+mj-cs"/>
              <a:hlinkClick r:id="rId2"/>
            </a:endParaRPr>
          </a:p>
          <a:p>
            <a:pPr defTabSz="914400">
              <a:lnSpc>
                <a:spcPct val="90000"/>
              </a:lnSpc>
              <a:spcBef>
                <a:spcPct val="0"/>
              </a:spcBef>
              <a:spcAft>
                <a:spcPts val="600"/>
              </a:spcAft>
            </a:pPr>
            <a:r>
              <a:rPr lang="en-US" sz="8400" b="1" dirty="0">
                <a:latin typeface="Book Antiqua" panose="02040602050305030304" pitchFamily="18" charset="0"/>
                <a:ea typeface="+mj-ea"/>
                <a:cs typeface="Times New Roman" panose="02020603050405020304" pitchFamily="18" charset="0"/>
                <a:hlinkClick r:id="rId2"/>
              </a:rPr>
              <a:t>Tampabay.com/</a:t>
            </a:r>
            <a:r>
              <a:rPr lang="en-US" sz="8400" b="1" dirty="0" err="1">
                <a:latin typeface="Book Antiqua" panose="02040602050305030304" pitchFamily="18" charset="0"/>
                <a:ea typeface="+mj-ea"/>
                <a:cs typeface="Times New Roman" panose="02020603050405020304" pitchFamily="18" charset="0"/>
                <a:hlinkClick r:id="rId2"/>
              </a:rPr>
              <a:t>nie</a:t>
            </a:r>
            <a:endParaRPr lang="en-US" sz="8400" b="1" dirty="0">
              <a:latin typeface="Book Antiqua" panose="02040602050305030304" pitchFamily="18" charset="0"/>
              <a:ea typeface="+mj-ea"/>
              <a:cs typeface="Times New Roman" panose="02020603050405020304" pitchFamily="18" charset="0"/>
            </a:endParaRPr>
          </a:p>
          <a:p>
            <a:pPr defTabSz="914400">
              <a:lnSpc>
                <a:spcPct val="90000"/>
              </a:lnSpc>
              <a:spcBef>
                <a:spcPct val="0"/>
              </a:spcBef>
              <a:spcAft>
                <a:spcPts val="600"/>
              </a:spcAft>
            </a:pPr>
            <a:endParaRPr lang="en-US" sz="4300" dirty="0">
              <a:latin typeface="+mj-lt"/>
              <a:ea typeface="+mj-ea"/>
              <a:cs typeface="+mj-cs"/>
            </a:endParaRPr>
          </a:p>
        </p:txBody>
      </p:sp>
      <p:sp>
        <p:nvSpPr>
          <p:cNvPr id="135" name="Freeform 17">
            <a:extLst>
              <a:ext uri="{FF2B5EF4-FFF2-40B4-BE49-F238E27FC236}">
                <a16:creationId xmlns:a16="http://schemas.microsoft.com/office/drawing/2014/main" id="{41F18803-BE79-4916-AE6B-5DE238B36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97332" cy="2130951"/>
          </a:xfrm>
          <a:custGeom>
            <a:avLst/>
            <a:gdLst>
              <a:gd name="connsiteX0" fmla="*/ 0 w 8663110"/>
              <a:gd name="connsiteY0" fmla="*/ 0 h 2130951"/>
              <a:gd name="connsiteX1" fmla="*/ 819150 w 8663110"/>
              <a:gd name="connsiteY1" fmla="*/ 0 h 2130951"/>
              <a:gd name="connsiteX2" fmla="*/ 1028700 w 8663110"/>
              <a:gd name="connsiteY2" fmla="*/ 0 h 2130951"/>
              <a:gd name="connsiteX3" fmla="*/ 4187970 w 8663110"/>
              <a:gd name="connsiteY3" fmla="*/ 0 h 2130951"/>
              <a:gd name="connsiteX4" fmla="*/ 4400550 w 8663110"/>
              <a:gd name="connsiteY4" fmla="*/ 0 h 2130951"/>
              <a:gd name="connsiteX5" fmla="*/ 5262791 w 8663110"/>
              <a:gd name="connsiteY5" fmla="*/ 0 h 2130951"/>
              <a:gd name="connsiteX6" fmla="*/ 5262791 w 8663110"/>
              <a:gd name="connsiteY6" fmla="*/ 478 h 2130951"/>
              <a:gd name="connsiteX7" fmla="*/ 8663110 w 8663110"/>
              <a:gd name="connsiteY7" fmla="*/ 478 h 2130951"/>
              <a:gd name="connsiteX8" fmla="*/ 7676422 w 8663110"/>
              <a:gd name="connsiteY8" fmla="*/ 2130951 h 2130951"/>
              <a:gd name="connsiteX9" fmla="*/ 4400550 w 8663110"/>
              <a:gd name="connsiteY9" fmla="*/ 2130951 h 2130951"/>
              <a:gd name="connsiteX10" fmla="*/ 4187970 w 8663110"/>
              <a:gd name="connsiteY10" fmla="*/ 2130951 h 2130951"/>
              <a:gd name="connsiteX11" fmla="*/ 1028700 w 8663110"/>
              <a:gd name="connsiteY11" fmla="*/ 2130951 h 2130951"/>
              <a:gd name="connsiteX12" fmla="*/ 819150 w 8663110"/>
              <a:gd name="connsiteY12" fmla="*/ 2130951 h 2130951"/>
              <a:gd name="connsiteX13" fmla="*/ 0 w 8663110"/>
              <a:gd name="connsiteY13"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3110" h="2130951">
                <a:moveTo>
                  <a:pt x="0" y="0"/>
                </a:moveTo>
                <a:lnTo>
                  <a:pt x="819150" y="0"/>
                </a:lnTo>
                <a:lnTo>
                  <a:pt x="1028700" y="0"/>
                </a:lnTo>
                <a:lnTo>
                  <a:pt x="4187970" y="0"/>
                </a:lnTo>
                <a:lnTo>
                  <a:pt x="4400550" y="0"/>
                </a:lnTo>
                <a:lnTo>
                  <a:pt x="5262791" y="0"/>
                </a:lnTo>
                <a:lnTo>
                  <a:pt x="5262791" y="478"/>
                </a:lnTo>
                <a:lnTo>
                  <a:pt x="8663110" y="478"/>
                </a:lnTo>
                <a:lnTo>
                  <a:pt x="7676422" y="2130951"/>
                </a:lnTo>
                <a:lnTo>
                  <a:pt x="4400550" y="2130951"/>
                </a:lnTo>
                <a:lnTo>
                  <a:pt x="4187970" y="2130951"/>
                </a:lnTo>
                <a:lnTo>
                  <a:pt x="1028700" y="2130951"/>
                </a:lnTo>
                <a:lnTo>
                  <a:pt x="819150" y="2130951"/>
                </a:lnTo>
                <a:lnTo>
                  <a:pt x="0" y="2130951"/>
                </a:lnTo>
                <a:close/>
              </a:path>
            </a:pathLst>
          </a:custGeom>
          <a:solidFill>
            <a:srgbClr val="224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tampabay.com/logos/images/images02/tbtimes_nie_logo_cmyk.jpg">
            <a:extLst>
              <a:ext uri="{FF2B5EF4-FFF2-40B4-BE49-F238E27FC236}">
                <a16:creationId xmlns:a16="http://schemas.microsoft.com/office/drawing/2014/main" id="{AF30A5F1-EDEC-467D-A4B3-299F418F72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2552" y="643467"/>
            <a:ext cx="2472160" cy="2785533"/>
          </a:xfrm>
          <a:prstGeom prst="rect">
            <a:avLst/>
          </a:prstGeom>
          <a:noFill/>
          <a:extLst>
            <a:ext uri="{909E8E84-426E-40DD-AFC4-6F175D3DCCD1}">
              <a14:hiddenFill xmlns:a14="http://schemas.microsoft.com/office/drawing/2010/main">
                <a:solidFill>
                  <a:srgbClr val="FFFFFF"/>
                </a:solidFill>
              </a14:hiddenFill>
            </a:ext>
          </a:extLst>
        </p:spPr>
      </p:pic>
      <p:sp>
        <p:nvSpPr>
          <p:cNvPr id="137" name="Freeform 18">
            <a:extLst>
              <a:ext uri="{FF2B5EF4-FFF2-40B4-BE49-F238E27FC236}">
                <a16:creationId xmlns:a16="http://schemas.microsoft.com/office/drawing/2014/main" id="{C15229F3-7A2E-4558-98FE-7A5F69409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3319"/>
            <a:ext cx="4887654" cy="2174681"/>
          </a:xfrm>
          <a:custGeom>
            <a:avLst/>
            <a:gdLst>
              <a:gd name="connsiteX0" fmla="*/ 0 w 6516874"/>
              <a:gd name="connsiteY0" fmla="*/ 0 h 2174681"/>
              <a:gd name="connsiteX1" fmla="*/ 819150 w 6516874"/>
              <a:gd name="connsiteY1" fmla="*/ 0 h 2174681"/>
              <a:gd name="connsiteX2" fmla="*/ 1038225 w 6516874"/>
              <a:gd name="connsiteY2" fmla="*/ 0 h 2174681"/>
              <a:gd name="connsiteX3" fmla="*/ 6516874 w 6516874"/>
              <a:gd name="connsiteY3" fmla="*/ 0 h 2174681"/>
              <a:gd name="connsiteX4" fmla="*/ 5509712 w 6516874"/>
              <a:gd name="connsiteY4" fmla="*/ 2174681 h 2174681"/>
              <a:gd name="connsiteX5" fmla="*/ 1038225 w 6516874"/>
              <a:gd name="connsiteY5" fmla="*/ 2174681 h 2174681"/>
              <a:gd name="connsiteX6" fmla="*/ 947987 w 6516874"/>
              <a:gd name="connsiteY6" fmla="*/ 2174681 h 2174681"/>
              <a:gd name="connsiteX7" fmla="*/ 819150 w 6516874"/>
              <a:gd name="connsiteY7" fmla="*/ 2174681 h 2174681"/>
              <a:gd name="connsiteX8" fmla="*/ 0 w 6516874"/>
              <a:gd name="connsiteY8"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874" h="2174681">
                <a:moveTo>
                  <a:pt x="0" y="0"/>
                </a:moveTo>
                <a:lnTo>
                  <a:pt x="819150" y="0"/>
                </a:lnTo>
                <a:lnTo>
                  <a:pt x="1038225" y="0"/>
                </a:lnTo>
                <a:lnTo>
                  <a:pt x="6516874" y="0"/>
                </a:lnTo>
                <a:lnTo>
                  <a:pt x="5509712" y="2174681"/>
                </a:lnTo>
                <a:lnTo>
                  <a:pt x="1038225" y="2174681"/>
                </a:lnTo>
                <a:lnTo>
                  <a:pt x="947987" y="2174681"/>
                </a:lnTo>
                <a:lnTo>
                  <a:pt x="819150" y="2174681"/>
                </a:lnTo>
                <a:lnTo>
                  <a:pt x="0" y="2174681"/>
                </a:ln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6078" y="4478246"/>
            <a:ext cx="3766621" cy="10571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7000">
              <a:schemeClr val="accent1">
                <a:lumMod val="0"/>
                <a:lumOff val="100000"/>
              </a:schemeClr>
            </a:gs>
            <a:gs pos="53000">
              <a:schemeClr val="accent1">
                <a:lumMod val="0"/>
                <a:lumOff val="100000"/>
              </a:schemeClr>
            </a:gs>
            <a:gs pos="96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A01B4F-E2BC-4D8A-BDB5-2E382E277189}"/>
              </a:ext>
            </a:extLst>
          </p:cNvPr>
          <p:cNvSpPr>
            <a:spLocks noGrp="1"/>
          </p:cNvSpPr>
          <p:nvPr>
            <p:ph idx="1"/>
          </p:nvPr>
        </p:nvSpPr>
        <p:spPr>
          <a:xfrm>
            <a:off x="457200" y="266007"/>
            <a:ext cx="8229600" cy="6591993"/>
          </a:xfrm>
        </p:spPr>
        <p:txBody>
          <a:bodyPr>
            <a:noAutofit/>
          </a:bodyPr>
          <a:lstStyle/>
          <a:p>
            <a:pPr marL="0" indent="0" algn="just">
              <a:buNone/>
            </a:pPr>
            <a:r>
              <a:rPr lang="en-US" sz="1500" dirty="0">
                <a:latin typeface="Book Antiqua" panose="02040602050305030304" pitchFamily="18" charset="0"/>
              </a:rPr>
              <a:t> “All our reporters have an editor who supervises them. The number of reporters an editor supervises varies but generally it’s between four and seven people. When a reporter writes a story, their editor reads it thoroughly, asks questions, edits for grammar, spelling, clarity and facts, often asking a reporter where they got a piece of information and questioning something if it seems not to make sense. They check names, dates or other facts as well. After the supervising editor finishes the story, it is sent to the copy desk, where at least one copy editor and sometimes two will also read the story, checking facts (such as names, places, math) and raising questions if something seems amiss or suspicious in a story. That’s the process that we go through for most routine stories.</a:t>
            </a:r>
          </a:p>
          <a:p>
            <a:pPr marL="0" indent="0" algn="just">
              <a:buNone/>
            </a:pPr>
            <a:r>
              <a:rPr lang="en-US" sz="1500" dirty="0">
                <a:latin typeface="Book Antiqua" panose="02040602050305030304" pitchFamily="18" charset="0"/>
              </a:rPr>
              <a:t> </a:t>
            </a:r>
          </a:p>
          <a:p>
            <a:pPr marL="0" indent="0" algn="just">
              <a:buNone/>
            </a:pPr>
            <a:r>
              <a:rPr lang="en-US" sz="1500" dirty="0">
                <a:latin typeface="Book Antiqua" panose="02040602050305030304" pitchFamily="18" charset="0"/>
              </a:rPr>
              <a:t>      “If the story is highly complex or significant, or we plan to run it on the front page, especially the Sunday front page, it will almost always go through additional layers of editing. The first editor’s supervisor might read it, and on many occasions. I will review the story or our executive editor will. Stories that are running on the Sunday front page (our most read addition) are always read by an assistant managing editor and either me or the executive editor. </a:t>
            </a:r>
          </a:p>
          <a:p>
            <a:pPr marL="0" indent="0" algn="just">
              <a:buNone/>
            </a:pPr>
            <a:r>
              <a:rPr lang="en-US" sz="1500" dirty="0">
                <a:latin typeface="Book Antiqua" panose="02040602050305030304" pitchFamily="18" charset="0"/>
              </a:rPr>
              <a:t> </a:t>
            </a:r>
          </a:p>
          <a:p>
            <a:pPr marL="0" indent="0" algn="just">
              <a:buNone/>
            </a:pPr>
            <a:r>
              <a:rPr lang="en-US" sz="1500" dirty="0">
                <a:latin typeface="Book Antiqua" panose="02040602050305030304" pitchFamily="18" charset="0"/>
              </a:rPr>
              <a:t>     “The process is somewhat compressed when breaking news is published online. If the story is one that is ongoing and developing -- someone has just been arrested on a murder charge – the reporter will write the article and we have an editor read it before publication. Sometimes that is not their supervising editor but another trusted editor who is free at the moment the story needs to be published. After the story goes online, it is updated throughout the day by the reporter, re-edited by their editor and then when the story is not going to be updated any more before print publication, it goes through the editing process above, where it gets a final read from the assigning editor and goes to be read by the copy desk.”</a:t>
            </a:r>
          </a:p>
          <a:p>
            <a:pPr marL="0" indent="0">
              <a:buNone/>
            </a:pPr>
            <a:endParaRPr lang="en-US" sz="1400" dirty="0">
              <a:latin typeface="Book Antiqua" panose="02040602050305030304" pitchFamily="18" charset="0"/>
            </a:endParaRPr>
          </a:p>
          <a:p>
            <a:pPr marL="0" indent="0" algn="r">
              <a:buNone/>
            </a:pPr>
            <a:r>
              <a:rPr lang="en-US" sz="1200" i="1" dirty="0">
                <a:latin typeface="Book Antiqua" panose="02040602050305030304" pitchFamily="18" charset="0"/>
              </a:rPr>
              <a:t>-- Jennifer </a:t>
            </a:r>
            <a:r>
              <a:rPr lang="en-US" sz="1200" i="1" dirty="0" err="1">
                <a:latin typeface="Book Antiqua" panose="02040602050305030304" pitchFamily="18" charset="0"/>
              </a:rPr>
              <a:t>Orsi</a:t>
            </a:r>
            <a:r>
              <a:rPr lang="en-US" sz="1200" i="1" dirty="0">
                <a:latin typeface="Book Antiqua" panose="02040602050305030304" pitchFamily="18" charset="0"/>
              </a:rPr>
              <a:t>, managing editor Tampa Bay Times</a:t>
            </a:r>
            <a:endParaRPr lang="en-US" sz="1200" dirty="0">
              <a:latin typeface="Book Antiqua" panose="02040602050305030304" pitchFamily="18" charset="0"/>
            </a:endParaRPr>
          </a:p>
        </p:txBody>
      </p:sp>
    </p:spTree>
    <p:extLst>
      <p:ext uri="{BB962C8B-B14F-4D97-AF65-F5344CB8AC3E}">
        <p14:creationId xmlns:p14="http://schemas.microsoft.com/office/powerpoint/2010/main" val="3706587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699" y="687480"/>
            <a:ext cx="5605629" cy="994172"/>
          </a:xfrm>
        </p:spPr>
        <p:txBody>
          <a:bodyPr>
            <a:normAutofit/>
          </a:bodyPr>
          <a:lstStyle/>
          <a:p>
            <a:pPr>
              <a:lnSpc>
                <a:spcPct val="90000"/>
              </a:lnSpc>
            </a:pPr>
            <a:r>
              <a:rPr lang="en-US" sz="3300" b="1">
                <a:latin typeface="Bookman Old Style" panose="02050604050505020204" pitchFamily="18" charset="0"/>
              </a:rPr>
              <a:t>Using the Digital Edition</a:t>
            </a:r>
          </a:p>
        </p:txBody>
      </p:sp>
      <p:sp>
        <p:nvSpPr>
          <p:cNvPr id="3" name="Content Placeholder 2"/>
          <p:cNvSpPr>
            <a:spLocks noGrp="1"/>
          </p:cNvSpPr>
          <p:nvPr>
            <p:ph idx="1"/>
          </p:nvPr>
        </p:nvSpPr>
        <p:spPr>
          <a:xfrm>
            <a:off x="852321" y="2227943"/>
            <a:ext cx="5033221" cy="3788227"/>
          </a:xfrm>
        </p:spPr>
        <p:txBody>
          <a:bodyPr anchor="ctr">
            <a:normAutofit/>
          </a:bodyPr>
          <a:lstStyle/>
          <a:p>
            <a:pPr marL="0" indent="0">
              <a:buNone/>
            </a:pPr>
            <a:r>
              <a:rPr lang="en-US" sz="2100">
                <a:latin typeface="Book Antiqua" panose="02040602050305030304" pitchFamily="18" charset="0"/>
              </a:rPr>
              <a:t>You and your students can read the </a:t>
            </a:r>
            <a:r>
              <a:rPr lang="en-US" sz="2100" i="1">
                <a:latin typeface="Book Antiqua" panose="02040602050305030304" pitchFamily="18" charset="0"/>
              </a:rPr>
              <a:t>Tampa Bay Times</a:t>
            </a:r>
            <a:r>
              <a:rPr lang="en-US" sz="2100">
                <a:latin typeface="Book Antiqua" panose="02040602050305030304" pitchFamily="18" charset="0"/>
              </a:rPr>
              <a:t>, just as it appears in the printed edition, from the convenience of your computer, phone, tablet or electronic reading device.</a:t>
            </a:r>
          </a:p>
          <a:p>
            <a:pPr lvl="1">
              <a:buFont typeface="Wingdings" panose="05000000000000000000" pitchFamily="2" charset="2"/>
              <a:buChar char="v"/>
            </a:pPr>
            <a:r>
              <a:rPr lang="en-US" sz="2100">
                <a:latin typeface="Book Antiqua" panose="02040602050305030304" pitchFamily="18" charset="0"/>
              </a:rPr>
              <a:t> Classwork</a:t>
            </a:r>
          </a:p>
          <a:p>
            <a:pPr lvl="1">
              <a:buFont typeface="Wingdings" panose="05000000000000000000" pitchFamily="2" charset="2"/>
              <a:buChar char="v"/>
            </a:pPr>
            <a:r>
              <a:rPr lang="en-US" sz="2100">
                <a:latin typeface="Book Antiqua" panose="02040602050305030304" pitchFamily="18" charset="0"/>
              </a:rPr>
              <a:t> Homework</a:t>
            </a:r>
          </a:p>
          <a:p>
            <a:pPr lvl="1">
              <a:buFont typeface="Wingdings" panose="05000000000000000000" pitchFamily="2" charset="2"/>
              <a:buChar char="v"/>
            </a:pPr>
            <a:r>
              <a:rPr lang="en-US" sz="2100">
                <a:latin typeface="Book Antiqua" panose="02040602050305030304" pitchFamily="18" charset="0"/>
              </a:rPr>
              <a:t> Research</a:t>
            </a:r>
          </a:p>
          <a:p>
            <a:pPr lvl="1">
              <a:buFont typeface="Wingdings" panose="05000000000000000000" pitchFamily="2" charset="2"/>
              <a:buChar char="v"/>
            </a:pPr>
            <a:r>
              <a:rPr lang="en-US" sz="2100">
                <a:latin typeface="Book Antiqua" panose="02040602050305030304" pitchFamily="18" charset="0"/>
              </a:rPr>
              <a:t> Writing models</a:t>
            </a:r>
          </a:p>
          <a:p>
            <a:pPr lvl="1">
              <a:buFont typeface="Wingdings" panose="05000000000000000000" pitchFamily="2" charset="2"/>
              <a:buChar char="v"/>
            </a:pPr>
            <a:r>
              <a:rPr lang="en-US" sz="2100">
                <a:latin typeface="Book Antiqua" panose="02040602050305030304" pitchFamily="18" charset="0"/>
              </a:rPr>
              <a:t> Grammar and math exercises</a:t>
            </a:r>
          </a:p>
        </p:txBody>
      </p:sp>
      <p:sp>
        <p:nvSpPr>
          <p:cNvPr id="17"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Graphic 13" descr="Smart Phone">
            <a:extLst>
              <a:ext uri="{FF2B5EF4-FFF2-40B4-BE49-F238E27FC236}">
                <a16:creationId xmlns:a16="http://schemas.microsoft.com/office/drawing/2014/main" id="{69131882-D48E-416A-BE28-D287F5F31E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584847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3" name="Group 22">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24"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8"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0"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41"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6" name="Group 45">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47" name="Rectangle 46">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Rectangle 48">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78657" y="2415322"/>
            <a:ext cx="2588798" cy="2399869"/>
          </a:xfrm>
        </p:spPr>
        <p:txBody>
          <a:bodyPr>
            <a:normAutofit/>
          </a:bodyPr>
          <a:lstStyle/>
          <a:p>
            <a:r>
              <a:rPr lang="en-US" sz="3000" b="1">
                <a:solidFill>
                  <a:srgbClr val="FFFFFF"/>
                </a:solidFill>
                <a:latin typeface="Bookman Old Style" panose="02050604050505020204" pitchFamily="18" charset="0"/>
              </a:rPr>
              <a:t>Convenient</a:t>
            </a:r>
          </a:p>
        </p:txBody>
      </p:sp>
      <p:sp>
        <p:nvSpPr>
          <p:cNvPr id="3" name="Content Placeholder 2"/>
          <p:cNvSpPr>
            <a:spLocks noGrp="1"/>
          </p:cNvSpPr>
          <p:nvPr>
            <p:ph idx="1"/>
          </p:nvPr>
        </p:nvSpPr>
        <p:spPr>
          <a:xfrm>
            <a:off x="3840480" y="804672"/>
            <a:ext cx="4711446" cy="5248656"/>
          </a:xfrm>
        </p:spPr>
        <p:txBody>
          <a:bodyPr anchor="ctr">
            <a:normAutofit/>
          </a:bodyPr>
          <a:lstStyle/>
          <a:p>
            <a:pPr>
              <a:buFont typeface="Wingdings" panose="05000000000000000000" pitchFamily="2" charset="2"/>
              <a:buChar char="§"/>
            </a:pPr>
            <a:r>
              <a:rPr lang="en-US" sz="1700">
                <a:latin typeface="Book Antiqua" panose="02040602050305030304" pitchFamily="18" charset="0"/>
              </a:rPr>
              <a:t>The digital edition can be accessed on </a:t>
            </a:r>
            <a:r>
              <a:rPr lang="en-US" sz="1700" b="1">
                <a:latin typeface="Book Antiqua" panose="02040602050305030304" pitchFamily="18" charset="0"/>
              </a:rPr>
              <a:t>any computer or electronic device with Internet access</a:t>
            </a:r>
            <a:r>
              <a:rPr lang="en-US" sz="1700">
                <a:latin typeface="Book Antiqua" panose="02040602050305030304" pitchFamily="18" charset="0"/>
              </a:rPr>
              <a:t>. You and your students can download the android and iTunes apps for more convenience.</a:t>
            </a:r>
          </a:p>
          <a:p>
            <a:pPr>
              <a:buFont typeface="Wingdings" panose="05000000000000000000" pitchFamily="2" charset="2"/>
              <a:buChar char="§"/>
            </a:pPr>
            <a:endParaRPr lang="en-US" sz="1700">
              <a:latin typeface="Book Antiqua" panose="02040602050305030304" pitchFamily="18" charset="0"/>
            </a:endParaRPr>
          </a:p>
          <a:p>
            <a:pPr>
              <a:buFont typeface="Wingdings" panose="05000000000000000000" pitchFamily="2" charset="2"/>
              <a:buChar char="§"/>
            </a:pPr>
            <a:r>
              <a:rPr lang="en-US" sz="1700">
                <a:latin typeface="Book Antiqua" panose="02040602050305030304" pitchFamily="18" charset="0"/>
              </a:rPr>
              <a:t>If you are using the digital edition for a class lesson, </a:t>
            </a:r>
            <a:r>
              <a:rPr lang="en-US" sz="1700" b="1">
                <a:latin typeface="Book Antiqua" panose="02040602050305030304" pitchFamily="18" charset="0"/>
              </a:rPr>
              <a:t>one computer, license and projector is all you need</a:t>
            </a:r>
            <a:r>
              <a:rPr lang="en-US" sz="1700">
                <a:latin typeface="Book Antiqua" panose="02040602050305030304" pitchFamily="18" charset="0"/>
              </a:rPr>
              <a:t>. Online writing prompts are available on our tampabay.com/nie website as well.</a:t>
            </a:r>
          </a:p>
        </p:txBody>
      </p:sp>
    </p:spTree>
    <p:extLst>
      <p:ext uri="{BB962C8B-B14F-4D97-AF65-F5344CB8AC3E}">
        <p14:creationId xmlns:p14="http://schemas.microsoft.com/office/powerpoint/2010/main" val="1028625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11157"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0" name="Picture 139">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0658" name="Rectangle 2"/>
          <p:cNvSpPr>
            <a:spLocks noGrp="1" noChangeArrowheads="1"/>
          </p:cNvSpPr>
          <p:nvPr>
            <p:ph type="title"/>
          </p:nvPr>
        </p:nvSpPr>
        <p:spPr>
          <a:xfrm>
            <a:off x="4570578" y="802955"/>
            <a:ext cx="3733482" cy="1454051"/>
          </a:xfrm>
        </p:spPr>
        <p:txBody>
          <a:bodyPr>
            <a:normAutofit/>
          </a:bodyPr>
          <a:lstStyle/>
          <a:p>
            <a:pPr>
              <a:lnSpc>
                <a:spcPct val="90000"/>
              </a:lnSpc>
            </a:pPr>
            <a:r>
              <a:rPr lang="en-US" sz="3700" b="1" dirty="0">
                <a:solidFill>
                  <a:srgbClr val="000000"/>
                </a:solidFill>
                <a:latin typeface="Bookman Old Style" panose="02050604050505020204" pitchFamily="18" charset="0"/>
              </a:rPr>
              <a:t>Digital edition</a:t>
            </a:r>
            <a:br>
              <a:rPr lang="en-US" sz="3700" b="1" dirty="0">
                <a:solidFill>
                  <a:srgbClr val="000000"/>
                </a:solidFill>
                <a:latin typeface="Bookman Old Style" panose="02050604050505020204" pitchFamily="18" charset="0"/>
              </a:rPr>
            </a:br>
            <a:r>
              <a:rPr lang="en-US" sz="3700" b="1" dirty="0">
                <a:solidFill>
                  <a:srgbClr val="000000"/>
                </a:solidFill>
                <a:latin typeface="Bookman Old Style" panose="02050604050505020204" pitchFamily="18" charset="0"/>
              </a:rPr>
              <a:t>Cool features</a:t>
            </a:r>
          </a:p>
        </p:txBody>
      </p:sp>
      <p:sp>
        <p:nvSpPr>
          <p:cNvPr id="142"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375032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rotWithShape="1">
          <a:blip r:embed="rId3">
            <a:alphaModFix/>
            <a:extLst/>
          </a:blip>
          <a:srcRect l="15794" r="12551" b="2"/>
          <a:stretch/>
        </p:blipFill>
        <p:spPr>
          <a:xfrm>
            <a:off x="20" y="907231"/>
            <a:ext cx="3628510"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graphicFrame>
        <p:nvGraphicFramePr>
          <p:cNvPr id="70661" name="Rectangle 3">
            <a:extLst>
              <a:ext uri="{FF2B5EF4-FFF2-40B4-BE49-F238E27FC236}">
                <a16:creationId xmlns:a16="http://schemas.microsoft.com/office/drawing/2014/main" id="{5D3A5043-BCB8-44EE-9F91-52005FDE21A5}"/>
              </a:ext>
            </a:extLst>
          </p:cNvPr>
          <p:cNvGraphicFramePr/>
          <p:nvPr>
            <p:extLst>
              <p:ext uri="{D42A27DB-BD31-4B8C-83A1-F6EECF244321}">
                <p14:modId xmlns:p14="http://schemas.microsoft.com/office/powerpoint/2010/main" val="2690788037"/>
              </p:ext>
            </p:extLst>
          </p:nvPr>
        </p:nvGraphicFramePr>
        <p:xfrm>
          <a:off x="4567930" y="2421682"/>
          <a:ext cx="3733184" cy="36392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r>
              <a:rPr lang="en-US" sz="3500" b="1" dirty="0">
                <a:solidFill>
                  <a:srgbClr val="FFFFFF"/>
                </a:solidFill>
                <a:latin typeface="Bookman Old Style" panose="02050604050505020204" pitchFamily="18" charset="0"/>
              </a:rPr>
              <a:t>Digital Edition: Special Features</a:t>
            </a:r>
          </a:p>
        </p:txBody>
      </p:sp>
      <p:sp>
        <p:nvSpPr>
          <p:cNvPr id="3" name="Content Placeholder 2"/>
          <p:cNvSpPr>
            <a:spLocks noGrp="1"/>
          </p:cNvSpPr>
          <p:nvPr>
            <p:ph idx="1"/>
          </p:nvPr>
        </p:nvSpPr>
        <p:spPr>
          <a:xfrm>
            <a:off x="884419" y="3092970"/>
            <a:ext cx="7375161" cy="2693976"/>
          </a:xfrm>
        </p:spPr>
        <p:txBody>
          <a:bodyPr>
            <a:normAutofit/>
          </a:bodyPr>
          <a:lstStyle/>
          <a:p>
            <a:pPr marL="0" indent="0">
              <a:buNone/>
            </a:pPr>
            <a:r>
              <a:rPr lang="en-US" sz="2400" dirty="0">
                <a:solidFill>
                  <a:srgbClr val="000000"/>
                </a:solidFill>
                <a:latin typeface="Book Antiqua" panose="02040602050305030304" pitchFamily="18" charset="0"/>
              </a:rPr>
              <a:t>The digital edition can be accessed on any computer or electronic device with Internet access. However, </a:t>
            </a:r>
            <a:r>
              <a:rPr lang="en-US" sz="2400" b="1" dirty="0">
                <a:solidFill>
                  <a:srgbClr val="000000"/>
                </a:solidFill>
                <a:latin typeface="Book Antiqua" panose="02040602050305030304" pitchFamily="18" charset="0"/>
              </a:rPr>
              <a:t>not all special features are available on the apps</a:t>
            </a:r>
            <a:r>
              <a:rPr lang="en-US" sz="2400" dirty="0">
                <a:solidFill>
                  <a:srgbClr val="000000"/>
                </a:solidFill>
                <a:latin typeface="Book Antiqua" panose="02040602050305030304" pitchFamily="18" charset="0"/>
              </a:rPr>
              <a:t>. If you would like to use the translation, audio, print and archive features, you will need to log in using a computer.</a:t>
            </a:r>
          </a:p>
          <a:p>
            <a:pPr marL="0" indent="0">
              <a:buNone/>
            </a:pPr>
            <a:endParaRPr lang="en-US" sz="1700" dirty="0">
              <a:solidFill>
                <a:srgbClr val="000000"/>
              </a:solidFill>
              <a:latin typeface="Bookman Old Style" panose="02050604050505020204" pitchFamily="18" charset="0"/>
            </a:endParaRPr>
          </a:p>
        </p:txBody>
      </p:sp>
    </p:spTree>
    <p:extLst>
      <p:ext uri="{BB962C8B-B14F-4D97-AF65-F5344CB8AC3E}">
        <p14:creationId xmlns:p14="http://schemas.microsoft.com/office/powerpoint/2010/main" val="4200548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r>
              <a:rPr lang="en-US" sz="3500" b="1">
                <a:solidFill>
                  <a:srgbClr val="FFFFFF"/>
                </a:solidFill>
                <a:latin typeface="Bookman Old Style" panose="02050604050505020204" pitchFamily="18" charset="0"/>
              </a:rPr>
              <a:t>Accessing the Digital Edition</a:t>
            </a:r>
          </a:p>
        </p:txBody>
      </p:sp>
      <p:sp>
        <p:nvSpPr>
          <p:cNvPr id="3" name="Content Placeholder 2"/>
          <p:cNvSpPr>
            <a:spLocks noGrp="1"/>
          </p:cNvSpPr>
          <p:nvPr>
            <p:ph idx="1"/>
          </p:nvPr>
        </p:nvSpPr>
        <p:spPr>
          <a:xfrm>
            <a:off x="884419" y="2593571"/>
            <a:ext cx="7375161" cy="3732801"/>
          </a:xfrm>
        </p:spPr>
        <p:txBody>
          <a:bodyPr>
            <a:normAutofit/>
          </a:bodyPr>
          <a:lstStyle/>
          <a:p>
            <a:pPr marL="457200" lvl="1" indent="0">
              <a:lnSpc>
                <a:spcPct val="90000"/>
              </a:lnSpc>
              <a:buNone/>
            </a:pPr>
            <a:endParaRPr lang="en-US" sz="2000" dirty="0">
              <a:solidFill>
                <a:srgbClr val="000000"/>
              </a:solidFill>
              <a:latin typeface="Book Antiqua" panose="02040602050305030304" pitchFamily="18" charset="0"/>
            </a:endParaRPr>
          </a:p>
          <a:p>
            <a:pPr marL="457200" lvl="1" indent="0">
              <a:lnSpc>
                <a:spcPct val="90000"/>
              </a:lnSpc>
              <a:buNone/>
            </a:pPr>
            <a:r>
              <a:rPr lang="en-US" sz="2000" b="1" dirty="0">
                <a:solidFill>
                  <a:srgbClr val="000000"/>
                </a:solidFill>
                <a:latin typeface="Book Antiqua" panose="02040602050305030304" pitchFamily="18" charset="0"/>
              </a:rPr>
              <a:t>Teachers, students, and parents should use the same user name and password:</a:t>
            </a:r>
          </a:p>
          <a:p>
            <a:pPr lvl="2">
              <a:lnSpc>
                <a:spcPct val="90000"/>
              </a:lnSpc>
              <a:buFont typeface="Wingdings" panose="05000000000000000000" pitchFamily="2" charset="2"/>
              <a:buChar char="Ø"/>
            </a:pPr>
            <a:r>
              <a:rPr lang="en-US" sz="2000" dirty="0">
                <a:solidFill>
                  <a:srgbClr val="000000"/>
                </a:solidFill>
                <a:latin typeface="Book Antiqua" panose="02040602050305030304" pitchFamily="18" charset="0"/>
              </a:rPr>
              <a:t> Go to tampbay.com/</a:t>
            </a:r>
            <a:r>
              <a:rPr lang="en-US" sz="2000" dirty="0" err="1">
                <a:solidFill>
                  <a:srgbClr val="000000"/>
                </a:solidFill>
                <a:latin typeface="Book Antiqua" panose="02040602050305030304" pitchFamily="18" charset="0"/>
              </a:rPr>
              <a:t>nie</a:t>
            </a:r>
            <a:endParaRPr lang="en-US" sz="2000" dirty="0">
              <a:solidFill>
                <a:srgbClr val="000000"/>
              </a:solidFill>
              <a:latin typeface="Book Antiqua" panose="02040602050305030304" pitchFamily="18" charset="0"/>
            </a:endParaRPr>
          </a:p>
          <a:p>
            <a:pPr lvl="2">
              <a:lnSpc>
                <a:spcPct val="90000"/>
              </a:lnSpc>
              <a:buFont typeface="Wingdings" panose="05000000000000000000" pitchFamily="2" charset="2"/>
              <a:buChar char="Ø"/>
            </a:pPr>
            <a:r>
              <a:rPr lang="en-US" sz="2000" dirty="0">
                <a:solidFill>
                  <a:srgbClr val="000000"/>
                </a:solidFill>
                <a:latin typeface="Book Antiqua" panose="02040602050305030304" pitchFamily="18" charset="0"/>
              </a:rPr>
              <a:t> Click log in here</a:t>
            </a:r>
          </a:p>
          <a:p>
            <a:pPr lvl="2">
              <a:lnSpc>
                <a:spcPct val="90000"/>
              </a:lnSpc>
              <a:buFont typeface="Wingdings" panose="05000000000000000000" pitchFamily="2" charset="2"/>
              <a:buChar char="Ø"/>
            </a:pPr>
            <a:r>
              <a:rPr lang="en-US" sz="2000" dirty="0">
                <a:solidFill>
                  <a:srgbClr val="000000"/>
                </a:solidFill>
                <a:latin typeface="Book Antiqua" panose="02040602050305030304" pitchFamily="18" charset="0"/>
              </a:rPr>
              <a:t> Enter user name</a:t>
            </a:r>
          </a:p>
          <a:p>
            <a:pPr lvl="2">
              <a:lnSpc>
                <a:spcPct val="90000"/>
              </a:lnSpc>
              <a:buFont typeface="Wingdings" panose="05000000000000000000" pitchFamily="2" charset="2"/>
              <a:buChar char="Ø"/>
            </a:pPr>
            <a:r>
              <a:rPr lang="en-US" sz="2000" dirty="0">
                <a:solidFill>
                  <a:srgbClr val="000000"/>
                </a:solidFill>
                <a:latin typeface="Book Antiqua" panose="02040602050305030304" pitchFamily="18" charset="0"/>
              </a:rPr>
              <a:t> Enter password</a:t>
            </a:r>
          </a:p>
          <a:p>
            <a:pPr lvl="2">
              <a:lnSpc>
                <a:spcPct val="90000"/>
              </a:lnSpc>
              <a:buFont typeface="Wingdings" panose="05000000000000000000" pitchFamily="2" charset="2"/>
              <a:buChar char="Ø"/>
            </a:pPr>
            <a:r>
              <a:rPr lang="en-US" sz="2000" dirty="0">
                <a:solidFill>
                  <a:srgbClr val="000000"/>
                </a:solidFill>
                <a:latin typeface="Book Antiqua" panose="02040602050305030304" pitchFamily="18" charset="0"/>
              </a:rPr>
              <a:t> Select preferred edition</a:t>
            </a:r>
          </a:p>
          <a:p>
            <a:pPr lvl="2">
              <a:lnSpc>
                <a:spcPct val="90000"/>
              </a:lnSpc>
              <a:buFont typeface="Wingdings" panose="05000000000000000000" pitchFamily="2" charset="2"/>
              <a:buChar char="Ø"/>
            </a:pPr>
            <a:r>
              <a:rPr lang="en-US" sz="2000" dirty="0">
                <a:solidFill>
                  <a:srgbClr val="000000"/>
                </a:solidFill>
                <a:latin typeface="Book Antiqua" panose="02040602050305030304" pitchFamily="18" charset="0"/>
              </a:rPr>
              <a:t> Click remember me box</a:t>
            </a:r>
          </a:p>
          <a:p>
            <a:pPr lvl="2">
              <a:lnSpc>
                <a:spcPct val="90000"/>
              </a:lnSpc>
              <a:buFont typeface="Wingdings" panose="05000000000000000000" pitchFamily="2" charset="2"/>
              <a:buChar char="Ø"/>
            </a:pPr>
            <a:r>
              <a:rPr lang="en-US" sz="2000" dirty="0">
                <a:solidFill>
                  <a:srgbClr val="000000"/>
                </a:solidFill>
                <a:latin typeface="Book Antiqua" panose="02040602050305030304" pitchFamily="18" charset="0"/>
              </a:rPr>
              <a:t> Click Log in</a:t>
            </a:r>
          </a:p>
          <a:p>
            <a:pPr marL="0" indent="0">
              <a:lnSpc>
                <a:spcPct val="90000"/>
              </a:lnSpc>
              <a:buNone/>
            </a:pPr>
            <a:endParaRPr lang="en-US" sz="1600" b="1" dirty="0">
              <a:solidFill>
                <a:srgbClr val="000000"/>
              </a:solidFill>
              <a:latin typeface="Bookman Old Style" panose="02050604050505020204" pitchFamily="18" charset="0"/>
            </a:endParaRPr>
          </a:p>
        </p:txBody>
      </p:sp>
    </p:spTree>
    <p:extLst>
      <p:ext uri="{BB962C8B-B14F-4D97-AF65-F5344CB8AC3E}">
        <p14:creationId xmlns:p14="http://schemas.microsoft.com/office/powerpoint/2010/main" val="3998785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24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393B291-F0FE-4480-B60F-B40DA6697B20}"/>
              </a:ext>
            </a:extLst>
          </p:cNvPr>
          <p:cNvPicPr>
            <a:picLocks noChangeAspect="1"/>
          </p:cNvPicPr>
          <p:nvPr/>
        </p:nvPicPr>
        <p:blipFill rotWithShape="1">
          <a:blip r:embed="rId2"/>
          <a:srcRect r="31734"/>
          <a:stretch/>
        </p:blipFill>
        <p:spPr>
          <a:xfrm>
            <a:off x="482600" y="643467"/>
            <a:ext cx="8178799" cy="557106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3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9683FAB-075D-45B6-AFC6-B0F96F22442C}"/>
              </a:ext>
            </a:extLst>
          </p:cNvPr>
          <p:cNvPicPr>
            <a:picLocks noChangeAspect="1"/>
          </p:cNvPicPr>
          <p:nvPr/>
        </p:nvPicPr>
        <p:blipFill>
          <a:blip r:embed="rId2"/>
          <a:stretch>
            <a:fillRect/>
          </a:stretch>
        </p:blipFill>
        <p:spPr>
          <a:xfrm>
            <a:off x="482600" y="1527429"/>
            <a:ext cx="8178799" cy="3803141"/>
          </a:xfrm>
          <a:prstGeom prst="rect">
            <a:avLst/>
          </a:prstGeom>
        </p:spPr>
      </p:pic>
    </p:spTree>
    <p:extLst>
      <p:ext uri="{BB962C8B-B14F-4D97-AF65-F5344CB8AC3E}">
        <p14:creationId xmlns:p14="http://schemas.microsoft.com/office/powerpoint/2010/main" val="2853896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647371" cy="6858000"/>
          </a:xfrm>
          <a:prstGeom prst="rect">
            <a:avLst/>
          </a:prstGeom>
          <a:solidFill>
            <a:srgbClr val="2F6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p:cNvSpPr txBox="1"/>
          <p:nvPr/>
        </p:nvSpPr>
        <p:spPr>
          <a:xfrm>
            <a:off x="515389" y="2250610"/>
            <a:ext cx="2693323" cy="250427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defTabSz="914400">
              <a:lnSpc>
                <a:spcPct val="90000"/>
              </a:lnSpc>
              <a:spcBef>
                <a:spcPct val="0"/>
              </a:spcBef>
              <a:spcAft>
                <a:spcPts val="600"/>
              </a:spcAft>
            </a:pPr>
            <a:r>
              <a:rPr lang="en-US" sz="2000" b="1" kern="1200" dirty="0" err="1">
                <a:solidFill>
                  <a:srgbClr val="FFFFFF"/>
                </a:solidFill>
                <a:latin typeface="Bookman Old Style" panose="02050604050505020204" pitchFamily="18" charset="0"/>
                <a:ea typeface="+mj-ea"/>
                <a:cs typeface="+mj-cs"/>
              </a:rPr>
              <a:t>Tampabay</a:t>
            </a:r>
            <a:r>
              <a:rPr lang="en-US" sz="2000" b="1" kern="1200" dirty="0">
                <a:solidFill>
                  <a:srgbClr val="FFFFFF"/>
                </a:solidFill>
                <a:latin typeface="Bookman Old Style" panose="02050604050505020204" pitchFamily="18" charset="0"/>
                <a:ea typeface="+mj-ea"/>
                <a:cs typeface="+mj-cs"/>
              </a:rPr>
              <a:t>.</a:t>
            </a:r>
          </a:p>
          <a:p>
            <a:pPr algn="ctr" defTabSz="914400">
              <a:lnSpc>
                <a:spcPct val="90000"/>
              </a:lnSpc>
              <a:spcBef>
                <a:spcPct val="0"/>
              </a:spcBef>
              <a:spcAft>
                <a:spcPts val="600"/>
              </a:spcAft>
            </a:pPr>
            <a:r>
              <a:rPr lang="en-US" sz="2000" b="1" kern="1200" dirty="0">
                <a:solidFill>
                  <a:srgbClr val="FFFFFF"/>
                </a:solidFill>
                <a:latin typeface="Bookman Old Style" panose="02050604050505020204" pitchFamily="18" charset="0"/>
                <a:ea typeface="+mj-ea"/>
                <a:cs typeface="+mj-cs"/>
              </a:rPr>
              <a:t>com/</a:t>
            </a:r>
            <a:r>
              <a:rPr lang="en-US" sz="2000" b="1" kern="1200" dirty="0" err="1">
                <a:solidFill>
                  <a:srgbClr val="FFFFFF"/>
                </a:solidFill>
                <a:latin typeface="Bookman Old Style" panose="02050604050505020204" pitchFamily="18" charset="0"/>
                <a:ea typeface="+mj-ea"/>
                <a:cs typeface="+mj-cs"/>
              </a:rPr>
              <a:t>nie</a:t>
            </a:r>
            <a:endParaRPr lang="en-US" sz="2000" b="1" kern="1200" dirty="0">
              <a:solidFill>
                <a:srgbClr val="FFFFFF"/>
              </a:solidFill>
              <a:latin typeface="Bookman Old Style" panose="02050604050505020204" pitchFamily="18" charset="0"/>
              <a:ea typeface="+mj-ea"/>
              <a:cs typeface="+mj-cs"/>
            </a:endParaRPr>
          </a:p>
        </p:txBody>
      </p:sp>
      <p:pic>
        <p:nvPicPr>
          <p:cNvPr id="5" name="Picture 4" descr="A screenshot of a social media post&#10;&#10;Description generated with very high confidence">
            <a:extLst>
              <a:ext uri="{FF2B5EF4-FFF2-40B4-BE49-F238E27FC236}">
                <a16:creationId xmlns:a16="http://schemas.microsoft.com/office/drawing/2014/main" id="{40BC10C3-E65E-408A-A18C-CFE0CD24E779}"/>
              </a:ext>
            </a:extLst>
          </p:cNvPr>
          <p:cNvPicPr>
            <a:picLocks noChangeAspect="1"/>
          </p:cNvPicPr>
          <p:nvPr/>
        </p:nvPicPr>
        <p:blipFill>
          <a:blip r:embed="rId2"/>
          <a:stretch>
            <a:fillRect/>
          </a:stretch>
        </p:blipFill>
        <p:spPr>
          <a:xfrm>
            <a:off x="3805072" y="608330"/>
            <a:ext cx="4355973" cy="5638800"/>
          </a:xfrm>
          <a:prstGeom prst="rect">
            <a:avLst/>
          </a:prstGeom>
        </p:spPr>
      </p:pic>
    </p:spTree>
    <p:extLst>
      <p:ext uri="{BB962C8B-B14F-4D97-AF65-F5344CB8AC3E}">
        <p14:creationId xmlns:p14="http://schemas.microsoft.com/office/powerpoint/2010/main" val="3889422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4691"/>
            <a:ext cx="408519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logo&#10;&#10;Description generated with very high confidence">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64239" y="2460171"/>
            <a:ext cx="3143732" cy="1654629"/>
          </a:xfrm>
        </p:spPr>
        <p:txBody>
          <a:bodyPr vert="horz" lIns="91440" tIns="45720" rIns="91440" bIns="45720" rtlCol="0" anchor="t">
            <a:normAutofit/>
          </a:bodyPr>
          <a:lstStyle/>
          <a:p>
            <a:pPr defTabSz="914400">
              <a:lnSpc>
                <a:spcPct val="90000"/>
              </a:lnSpc>
            </a:pPr>
            <a:r>
              <a:rPr lang="en-US" sz="3200" b="1" kern="1200" dirty="0">
                <a:solidFill>
                  <a:srgbClr val="FFFFFF"/>
                </a:solidFill>
                <a:latin typeface="Bookman Old Style" panose="02050604050505020204" pitchFamily="18" charset="0"/>
              </a:rPr>
              <a:t>Curriculum Supplements</a:t>
            </a:r>
          </a:p>
        </p:txBody>
      </p:sp>
      <p:pic>
        <p:nvPicPr>
          <p:cNvPr id="5" name="Picture 4" descr="A screenshot of a cell phone&#10;&#10;Description generated with very high confidence">
            <a:extLst>
              <a:ext uri="{FF2B5EF4-FFF2-40B4-BE49-F238E27FC236}">
                <a16:creationId xmlns:a16="http://schemas.microsoft.com/office/drawing/2014/main" id="{78974FA0-AE9A-4E74-8558-C1DD9F354B79}"/>
              </a:ext>
            </a:extLst>
          </p:cNvPr>
          <p:cNvPicPr>
            <a:picLocks noChangeAspect="1"/>
          </p:cNvPicPr>
          <p:nvPr/>
        </p:nvPicPr>
        <p:blipFill>
          <a:blip r:embed="rId3"/>
          <a:stretch>
            <a:fillRect/>
          </a:stretch>
        </p:blipFill>
        <p:spPr>
          <a:xfrm>
            <a:off x="4089762" y="1197033"/>
            <a:ext cx="4921234" cy="4910051"/>
          </a:xfrm>
          <a:prstGeom prst="rect">
            <a:avLst/>
          </a:prstGeom>
          <a:ln w="9525">
            <a:noFill/>
          </a:ln>
        </p:spPr>
      </p:pic>
    </p:spTree>
    <p:extLst>
      <p:ext uri="{BB962C8B-B14F-4D97-AF65-F5344CB8AC3E}">
        <p14:creationId xmlns:p14="http://schemas.microsoft.com/office/powerpoint/2010/main" val="3494513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26"/>
            <a:ext cx="4211157"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descr="A close up of a logo&#10;&#10;Description generated with very high confidence">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3730" name="Rectangle 1026"/>
          <p:cNvSpPr>
            <a:spLocks noGrp="1" noChangeArrowheads="1"/>
          </p:cNvSpPr>
          <p:nvPr>
            <p:ph type="title"/>
          </p:nvPr>
        </p:nvSpPr>
        <p:spPr>
          <a:xfrm>
            <a:off x="4570578" y="571501"/>
            <a:ext cx="3733482" cy="1685506"/>
          </a:xfrm>
        </p:spPr>
        <p:txBody>
          <a:bodyPr>
            <a:normAutofit/>
          </a:bodyPr>
          <a:lstStyle/>
          <a:p>
            <a:pPr marL="0">
              <a:lnSpc>
                <a:spcPct val="90000"/>
              </a:lnSpc>
            </a:pPr>
            <a:r>
              <a:rPr lang="en-US" sz="3600" b="1" dirty="0">
                <a:solidFill>
                  <a:srgbClr val="000000"/>
                </a:solidFill>
                <a:latin typeface="Bookman Old Style" panose="02050604050505020204" pitchFamily="18" charset="0"/>
              </a:rPr>
              <a:t>Newspaper in Education (NIE)</a:t>
            </a:r>
          </a:p>
        </p:txBody>
      </p:sp>
      <p:sp>
        <p:nvSpPr>
          <p:cNvPr id="76"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375032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731" name="Rectangle 1027"/>
          <p:cNvSpPr>
            <a:spLocks noGrp="1" noChangeArrowheads="1"/>
          </p:cNvSpPr>
          <p:nvPr>
            <p:ph type="body" idx="1"/>
          </p:nvPr>
        </p:nvSpPr>
        <p:spPr>
          <a:xfrm>
            <a:off x="4567930" y="1962275"/>
            <a:ext cx="3733184" cy="4324223"/>
          </a:xfrm>
        </p:spPr>
        <p:txBody>
          <a:bodyPr anchor="ctr">
            <a:normAutofit/>
          </a:bodyPr>
          <a:lstStyle/>
          <a:p>
            <a:pPr marL="0" indent="0">
              <a:buNone/>
            </a:pPr>
            <a:endParaRPr lang="en-US" sz="1800" b="1" dirty="0">
              <a:solidFill>
                <a:srgbClr val="000000"/>
              </a:solidFill>
              <a:latin typeface="Book Antiqua" panose="02040602050305030304" pitchFamily="18" charset="0"/>
            </a:endParaRPr>
          </a:p>
          <a:p>
            <a:pPr>
              <a:buFont typeface="Wingdings" panose="05000000000000000000" pitchFamily="2" charset="2"/>
              <a:buChar char="Ø"/>
            </a:pPr>
            <a:r>
              <a:rPr lang="en-US" sz="1800" b="1" dirty="0">
                <a:solidFill>
                  <a:srgbClr val="000000"/>
                </a:solidFill>
                <a:latin typeface="Book Antiqua" panose="02040602050305030304" pitchFamily="18" charset="0"/>
              </a:rPr>
              <a:t>The Tampa Bay Times NIE program is a cooperative effort between schools and the </a:t>
            </a:r>
            <a:r>
              <a:rPr lang="en-US" sz="1800" b="1" i="1" dirty="0">
                <a:solidFill>
                  <a:srgbClr val="000000"/>
                </a:solidFill>
                <a:latin typeface="Book Antiqua" panose="02040602050305030304" pitchFamily="18" charset="0"/>
              </a:rPr>
              <a:t>Times</a:t>
            </a:r>
            <a:r>
              <a:rPr lang="en-US" sz="1800" b="1" dirty="0">
                <a:solidFill>
                  <a:srgbClr val="000000"/>
                </a:solidFill>
                <a:latin typeface="Book Antiqua" panose="02040602050305030304" pitchFamily="18" charset="0"/>
              </a:rPr>
              <a:t> to promote the use of newspapers in print and electronic form as educational resources. </a:t>
            </a:r>
          </a:p>
          <a:p>
            <a:pPr marL="342900">
              <a:buFont typeface="Wingdings 3" pitchFamily="1" charset="2"/>
              <a:buChar char="â"/>
            </a:pPr>
            <a:endParaRPr lang="en-US" sz="1800" b="1" dirty="0">
              <a:solidFill>
                <a:srgbClr val="000000"/>
              </a:solidFill>
              <a:latin typeface="Book Antiqua" panose="02040602050305030304" pitchFamily="18" charset="0"/>
            </a:endParaRPr>
          </a:p>
          <a:p>
            <a:pPr>
              <a:buFont typeface="Wingdings" panose="05000000000000000000" pitchFamily="2" charset="2"/>
              <a:buChar char="Ø"/>
            </a:pPr>
            <a:r>
              <a:rPr lang="en-US" sz="1800" b="1" dirty="0">
                <a:solidFill>
                  <a:srgbClr val="000000"/>
                </a:solidFill>
                <a:latin typeface="Book Antiqua" panose="02040602050305030304" pitchFamily="18" charset="0"/>
              </a:rPr>
              <a:t>The goal of NIE is to build future, life-long readers, productive citizens and critical thinkers.</a:t>
            </a:r>
          </a:p>
        </p:txBody>
      </p:sp>
      <p:pic>
        <p:nvPicPr>
          <p:cNvPr id="2" name="Picture 1">
            <a:extLst>
              <a:ext uri="{FF2B5EF4-FFF2-40B4-BE49-F238E27FC236}">
                <a16:creationId xmlns:a16="http://schemas.microsoft.com/office/drawing/2014/main" id="{515F1B92-40F4-4406-AA07-572E268480B6}"/>
              </a:ext>
            </a:extLst>
          </p:cNvPr>
          <p:cNvPicPr>
            <a:picLocks noChangeAspect="1"/>
          </p:cNvPicPr>
          <p:nvPr/>
        </p:nvPicPr>
        <p:blipFill>
          <a:blip r:embed="rId3"/>
          <a:stretch>
            <a:fillRect/>
          </a:stretch>
        </p:blipFill>
        <p:spPr>
          <a:xfrm>
            <a:off x="466657" y="1962275"/>
            <a:ext cx="2469094" cy="2786113"/>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3" b="2253"/>
          <a:stretch/>
        </p:blipFill>
        <p:spPr>
          <a:xfrm>
            <a:off x="20" y="-6235"/>
            <a:ext cx="2441533" cy="2505456"/>
          </a:xfrm>
          <a:custGeom>
            <a:avLst/>
            <a:gdLst>
              <a:gd name="connsiteX0" fmla="*/ 0 w 3255403"/>
              <a:gd name="connsiteY0" fmla="*/ 0 h 2505456"/>
              <a:gd name="connsiteX1" fmla="*/ 3255403 w 3255403"/>
              <a:gd name="connsiteY1" fmla="*/ 0 h 2505456"/>
              <a:gd name="connsiteX2" fmla="*/ 2094477 w 3255403"/>
              <a:gd name="connsiteY2" fmla="*/ 2505456 h 2505456"/>
              <a:gd name="connsiteX3" fmla="*/ 0 w 3255403"/>
              <a:gd name="connsiteY3" fmla="*/ 2505456 h 2505456"/>
            </a:gdLst>
            <a:ahLst/>
            <a:cxnLst>
              <a:cxn ang="0">
                <a:pos x="connsiteX0" y="connsiteY0"/>
              </a:cxn>
              <a:cxn ang="0">
                <a:pos x="connsiteX1" y="connsiteY1"/>
              </a:cxn>
              <a:cxn ang="0">
                <a:pos x="connsiteX2" y="connsiteY2"/>
              </a:cxn>
              <a:cxn ang="0">
                <a:pos x="connsiteX3" y="connsiteY3"/>
              </a:cxn>
            </a:cxnLst>
            <a:rect l="l" t="t" r="r" b="b"/>
            <a:pathLst>
              <a:path w="3255403" h="2505456">
                <a:moveTo>
                  <a:pt x="0" y="0"/>
                </a:moveTo>
                <a:lnTo>
                  <a:pt x="3255403" y="0"/>
                </a:lnTo>
                <a:lnTo>
                  <a:pt x="2094477" y="2505456"/>
                </a:lnTo>
                <a:lnTo>
                  <a:pt x="0" y="2505456"/>
                </a:lnTo>
                <a:close/>
              </a:path>
            </a:pathLst>
          </a:cu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22813" r="-3" b="15291"/>
          <a:stretch/>
        </p:blipFill>
        <p:spPr>
          <a:xfrm>
            <a:off x="5536407" y="10"/>
            <a:ext cx="3607593" cy="2501827"/>
          </a:xfrm>
          <a:custGeom>
            <a:avLst/>
            <a:gdLst>
              <a:gd name="connsiteX0" fmla="*/ 1159248 w 4810125"/>
              <a:gd name="connsiteY0" fmla="*/ 0 h 2501837"/>
              <a:gd name="connsiteX1" fmla="*/ 4810125 w 4810125"/>
              <a:gd name="connsiteY1" fmla="*/ 0 h 2501837"/>
              <a:gd name="connsiteX2" fmla="*/ 4810125 w 4810125"/>
              <a:gd name="connsiteY2" fmla="*/ 2501837 h 2501837"/>
              <a:gd name="connsiteX3" fmla="*/ 0 w 4810125"/>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4810125" h="2501837">
                <a:moveTo>
                  <a:pt x="1159248" y="0"/>
                </a:moveTo>
                <a:lnTo>
                  <a:pt x="4810125" y="0"/>
                </a:lnTo>
                <a:lnTo>
                  <a:pt x="4810125" y="2501837"/>
                </a:lnTo>
                <a:lnTo>
                  <a:pt x="0" y="2501837"/>
                </a:lnTo>
                <a:close/>
              </a:path>
            </a:pathLst>
          </a:cu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8830" r="6" b="10108"/>
          <a:stretch/>
        </p:blipFill>
        <p:spPr>
          <a:xfrm>
            <a:off x="3506652" y="-6235"/>
            <a:ext cx="2758363" cy="2505456"/>
          </a:xfrm>
          <a:custGeom>
            <a:avLst/>
            <a:gdLst>
              <a:gd name="connsiteX0" fmla="*/ 1160926 w 3677817"/>
              <a:gd name="connsiteY0" fmla="*/ 0 h 2505456"/>
              <a:gd name="connsiteX1" fmla="*/ 3677817 w 3677817"/>
              <a:gd name="connsiteY1" fmla="*/ 0 h 2505456"/>
              <a:gd name="connsiteX2" fmla="*/ 2516891 w 3677817"/>
              <a:gd name="connsiteY2" fmla="*/ 2505456 h 2505456"/>
              <a:gd name="connsiteX3" fmla="*/ 0 w 3677817"/>
              <a:gd name="connsiteY3" fmla="*/ 2505456 h 2505456"/>
            </a:gdLst>
            <a:ahLst/>
            <a:cxnLst>
              <a:cxn ang="0">
                <a:pos x="connsiteX0" y="connsiteY0"/>
              </a:cxn>
              <a:cxn ang="0">
                <a:pos x="connsiteX1" y="connsiteY1"/>
              </a:cxn>
              <a:cxn ang="0">
                <a:pos x="connsiteX2" y="connsiteY2"/>
              </a:cxn>
              <a:cxn ang="0">
                <a:pos x="connsiteX3" y="connsiteY3"/>
              </a:cxn>
            </a:cxnLst>
            <a:rect l="l" t="t" r="r" b="b"/>
            <a:pathLst>
              <a:path w="3677817" h="2505456">
                <a:moveTo>
                  <a:pt x="1160926" y="0"/>
                </a:moveTo>
                <a:lnTo>
                  <a:pt x="3677817" y="0"/>
                </a:lnTo>
                <a:lnTo>
                  <a:pt x="2516891" y="2505456"/>
                </a:lnTo>
                <a:lnTo>
                  <a:pt x="0" y="2505456"/>
                </a:lnTo>
                <a:close/>
              </a:path>
            </a:pathLst>
          </a:cu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t="16304" r="-2" b="13558"/>
          <a:stretch/>
        </p:blipFill>
        <p:spPr>
          <a:xfrm>
            <a:off x="20" y="2660089"/>
            <a:ext cx="5341873" cy="4197911"/>
          </a:xfrm>
          <a:custGeom>
            <a:avLst/>
            <a:gdLst>
              <a:gd name="connsiteX0" fmla="*/ 0 w 7122523"/>
              <a:gd name="connsiteY0" fmla="*/ 0 h 4197911"/>
              <a:gd name="connsiteX1" fmla="*/ 7122523 w 7122523"/>
              <a:gd name="connsiteY1" fmla="*/ 0 h 4197911"/>
              <a:gd name="connsiteX2" fmla="*/ 5177382 w 7122523"/>
              <a:gd name="connsiteY2" fmla="*/ 4197911 h 4197911"/>
              <a:gd name="connsiteX3" fmla="*/ 5171159 w 7122523"/>
              <a:gd name="connsiteY3" fmla="*/ 4197911 h 4197911"/>
              <a:gd name="connsiteX4" fmla="*/ 3981368 w 7122523"/>
              <a:gd name="connsiteY4" fmla="*/ 4197911 h 4197911"/>
              <a:gd name="connsiteX5" fmla="*/ 2331323 w 7122523"/>
              <a:gd name="connsiteY5" fmla="*/ 4197911 h 4197911"/>
              <a:gd name="connsiteX6" fmla="*/ 0 w 7122523"/>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22523" h="4197911">
                <a:moveTo>
                  <a:pt x="0" y="0"/>
                </a:moveTo>
                <a:lnTo>
                  <a:pt x="7122523" y="0"/>
                </a:lnTo>
                <a:lnTo>
                  <a:pt x="5177382" y="4197911"/>
                </a:lnTo>
                <a:lnTo>
                  <a:pt x="5171159" y="4197911"/>
                </a:lnTo>
                <a:lnTo>
                  <a:pt x="3981368" y="4197911"/>
                </a:lnTo>
                <a:lnTo>
                  <a:pt x="2331323" y="4197911"/>
                </a:lnTo>
                <a:lnTo>
                  <a:pt x="0" y="4197911"/>
                </a:lnTo>
                <a:close/>
              </a:path>
            </a:pathLst>
          </a:custGeom>
        </p:spPr>
      </p:pic>
      <p:sp>
        <p:nvSpPr>
          <p:cNvPr id="13" name="Freeform 43">
            <a:extLst>
              <a:ext uri="{FF2B5EF4-FFF2-40B4-BE49-F238E27FC236}">
                <a16:creationId xmlns:a16="http://schemas.microsoft.com/office/drawing/2014/main" id="{AAD8F19F-4A55-467B-BED0-8837659A9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14787" y="2660089"/>
            <a:ext cx="5129213" cy="4197911"/>
          </a:xfrm>
          <a:custGeom>
            <a:avLst/>
            <a:gdLst>
              <a:gd name="connsiteX0" fmla="*/ 4893809 w 6838950"/>
              <a:gd name="connsiteY0" fmla="*/ 0 h 4197911"/>
              <a:gd name="connsiteX1" fmla="*/ 4887586 w 6838950"/>
              <a:gd name="connsiteY1" fmla="*/ 0 h 4197911"/>
              <a:gd name="connsiteX2" fmla="*/ 3697795 w 6838950"/>
              <a:gd name="connsiteY2" fmla="*/ 0 h 4197911"/>
              <a:gd name="connsiteX3" fmla="*/ 2047750 w 6838950"/>
              <a:gd name="connsiteY3" fmla="*/ 0 h 4197911"/>
              <a:gd name="connsiteX4" fmla="*/ 0 w 6838950"/>
              <a:gd name="connsiteY4" fmla="*/ 0 h 4197911"/>
              <a:gd name="connsiteX5" fmla="*/ 0 w 6838950"/>
              <a:gd name="connsiteY5" fmla="*/ 4197911 h 4197911"/>
              <a:gd name="connsiteX6" fmla="*/ 6838950 w 6838950"/>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950" h="4197911">
                <a:moveTo>
                  <a:pt x="4893809" y="0"/>
                </a:moveTo>
                <a:lnTo>
                  <a:pt x="4887586" y="0"/>
                </a:lnTo>
                <a:lnTo>
                  <a:pt x="3697795" y="0"/>
                </a:lnTo>
                <a:lnTo>
                  <a:pt x="2047750" y="0"/>
                </a:lnTo>
                <a:lnTo>
                  <a:pt x="0" y="0"/>
                </a:lnTo>
                <a:lnTo>
                  <a:pt x="0" y="4197911"/>
                </a:lnTo>
                <a:lnTo>
                  <a:pt x="6838950" y="4197911"/>
                </a:lnTo>
                <a:close/>
              </a:path>
            </a:pathLst>
          </a:custGeom>
          <a:solidFill>
            <a:srgbClr val="49665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964373" y="4189864"/>
            <a:ext cx="3748015" cy="2163872"/>
          </a:xfrm>
        </p:spPr>
        <p:txBody>
          <a:bodyPr vert="horz" lIns="91440" tIns="45720" rIns="91440" bIns="45720" rtlCol="0" anchor="t">
            <a:normAutofit/>
          </a:bodyPr>
          <a:lstStyle/>
          <a:p>
            <a:pPr algn="r" defTabSz="914400">
              <a:lnSpc>
                <a:spcPct val="90000"/>
              </a:lnSpc>
            </a:pPr>
            <a:r>
              <a:rPr lang="en-US" sz="6000" b="1" kern="1200">
                <a:solidFill>
                  <a:srgbClr val="FFFFFF"/>
                </a:solidFill>
                <a:latin typeface="+mj-lt"/>
                <a:ea typeface="+mj-ea"/>
                <a:cs typeface="+mj-cs"/>
              </a:rPr>
              <a:t>Cross-curricula</a:t>
            </a:r>
            <a:r>
              <a:rPr lang="en-US" sz="6000" kern="1200">
                <a:solidFill>
                  <a:srgbClr val="FFFFFF"/>
                </a:solidFill>
                <a:latin typeface="+mj-lt"/>
                <a:ea typeface="+mj-ea"/>
                <a:cs typeface="+mj-cs"/>
              </a:rPr>
              <a:t> </a:t>
            </a:r>
          </a:p>
        </p:txBody>
      </p:sp>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t="3072" r="1" b="10157"/>
          <a:stretch/>
        </p:blipFill>
        <p:spPr>
          <a:xfrm>
            <a:off x="1696476" y="10"/>
            <a:ext cx="2545457" cy="2502833"/>
          </a:xfrm>
          <a:custGeom>
            <a:avLst/>
            <a:gdLst>
              <a:gd name="connsiteX0" fmla="*/ 1159715 w 3393943"/>
              <a:gd name="connsiteY0" fmla="*/ 0 h 2502843"/>
              <a:gd name="connsiteX1" fmla="*/ 3393943 w 3393943"/>
              <a:gd name="connsiteY1" fmla="*/ 0 h 2502843"/>
              <a:gd name="connsiteX2" fmla="*/ 2234228 w 3393943"/>
              <a:gd name="connsiteY2" fmla="*/ 2502843 h 2502843"/>
              <a:gd name="connsiteX3" fmla="*/ 0 w 3393943"/>
              <a:gd name="connsiteY3" fmla="*/ 2502843 h 2502843"/>
            </a:gdLst>
            <a:ahLst/>
            <a:cxnLst>
              <a:cxn ang="0">
                <a:pos x="connsiteX0" y="connsiteY0"/>
              </a:cxn>
              <a:cxn ang="0">
                <a:pos x="connsiteX1" y="connsiteY1"/>
              </a:cxn>
              <a:cxn ang="0">
                <a:pos x="connsiteX2" y="connsiteY2"/>
              </a:cxn>
              <a:cxn ang="0">
                <a:pos x="connsiteX3" y="connsiteY3"/>
              </a:cxn>
            </a:cxnLst>
            <a:rect l="l" t="t" r="r" b="b"/>
            <a:pathLst>
              <a:path w="3393943" h="2502843">
                <a:moveTo>
                  <a:pt x="1159715" y="0"/>
                </a:moveTo>
                <a:lnTo>
                  <a:pt x="3393943" y="0"/>
                </a:lnTo>
                <a:lnTo>
                  <a:pt x="2234228" y="2502843"/>
                </a:lnTo>
                <a:lnTo>
                  <a:pt x="0" y="2502843"/>
                </a:lnTo>
                <a:close/>
              </a:path>
            </a:pathLst>
          </a:custGeom>
        </p:spPr>
      </p:pic>
    </p:spTree>
    <p:extLst>
      <p:ext uri="{BB962C8B-B14F-4D97-AF65-F5344CB8AC3E}">
        <p14:creationId xmlns:p14="http://schemas.microsoft.com/office/powerpoint/2010/main" val="2712942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4691"/>
            <a:ext cx="408519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44542" y="3121701"/>
            <a:ext cx="2743540" cy="1786515"/>
          </a:xfrm>
        </p:spPr>
        <p:txBody>
          <a:bodyPr vert="horz" lIns="91440" tIns="45720" rIns="91440" bIns="45720" rtlCol="0" anchor="t">
            <a:normAutofit/>
          </a:bodyPr>
          <a:lstStyle/>
          <a:p>
            <a:pPr defTabSz="914400">
              <a:lnSpc>
                <a:spcPct val="90000"/>
              </a:lnSpc>
            </a:pPr>
            <a:r>
              <a:rPr lang="en-US" sz="3800" b="1" kern="1200" dirty="0">
                <a:solidFill>
                  <a:srgbClr val="FFFFFF"/>
                </a:solidFill>
                <a:latin typeface="Bookman Old Style" panose="02050604050505020204" pitchFamily="18" charset="0"/>
              </a:rPr>
              <a:t>Resources</a:t>
            </a:r>
          </a:p>
        </p:txBody>
      </p:sp>
      <p:pic>
        <p:nvPicPr>
          <p:cNvPr id="5" name="Picture 4">
            <a:extLst>
              <a:ext uri="{FF2B5EF4-FFF2-40B4-BE49-F238E27FC236}">
                <a16:creationId xmlns:a16="http://schemas.microsoft.com/office/drawing/2014/main" id="{00363E34-F67D-413B-A87F-2BAE90E7E828}"/>
              </a:ext>
            </a:extLst>
          </p:cNvPr>
          <p:cNvPicPr>
            <a:picLocks noChangeAspect="1"/>
          </p:cNvPicPr>
          <p:nvPr/>
        </p:nvPicPr>
        <p:blipFill>
          <a:blip r:embed="rId3"/>
          <a:stretch>
            <a:fillRect/>
          </a:stretch>
        </p:blipFill>
        <p:spPr>
          <a:xfrm>
            <a:off x="4231759" y="675433"/>
            <a:ext cx="4315736" cy="5825120"/>
          </a:xfrm>
          <a:prstGeom prst="rect">
            <a:avLst/>
          </a:prstGeom>
          <a:ln w="9525">
            <a:noFill/>
          </a:ln>
        </p:spPr>
      </p:pic>
    </p:spTree>
    <p:extLst>
      <p:ext uri="{BB962C8B-B14F-4D97-AF65-F5344CB8AC3E}">
        <p14:creationId xmlns:p14="http://schemas.microsoft.com/office/powerpoint/2010/main" val="3115368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4691"/>
            <a:ext cx="408519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361" name="Title 1"/>
          <p:cNvSpPr>
            <a:spLocks noGrp="1"/>
          </p:cNvSpPr>
          <p:nvPr>
            <p:ph type="title"/>
          </p:nvPr>
        </p:nvSpPr>
        <p:spPr>
          <a:xfrm>
            <a:off x="544542" y="2126513"/>
            <a:ext cx="2743540" cy="1850064"/>
          </a:xfrm>
        </p:spPr>
        <p:txBody>
          <a:bodyPr vert="horz" lIns="91440" tIns="45720" rIns="91440" bIns="45720" rtlCol="0" anchor="t">
            <a:noAutofit/>
          </a:bodyPr>
          <a:lstStyle/>
          <a:p>
            <a:pPr algn="l" defTabSz="914400">
              <a:lnSpc>
                <a:spcPct val="90000"/>
              </a:lnSpc>
            </a:pPr>
            <a:r>
              <a:rPr lang="en-US" altLang="en-US" sz="3200" b="1" kern="1200" dirty="0">
                <a:solidFill>
                  <a:srgbClr val="FFFFFF"/>
                </a:solidFill>
                <a:latin typeface="Bookman Old Style" panose="02050604050505020204" pitchFamily="18" charset="0"/>
              </a:rPr>
              <a:t>Media Process: From Reading to Writing </a:t>
            </a:r>
          </a:p>
        </p:txBody>
      </p:sp>
      <p:pic>
        <p:nvPicPr>
          <p:cNvPr id="1536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4505" y="1222744"/>
            <a:ext cx="3762989" cy="4284921"/>
          </a:xfrm>
          <a:prstGeom prst="rect">
            <a:avLst/>
          </a:pr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6148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337" name="Title 1"/>
          <p:cNvSpPr>
            <a:spLocks noGrp="1"/>
          </p:cNvSpPr>
          <p:nvPr>
            <p:ph type="title"/>
          </p:nvPr>
        </p:nvSpPr>
        <p:spPr>
          <a:xfrm>
            <a:off x="884419" y="826680"/>
            <a:ext cx="7375161" cy="1325563"/>
          </a:xfrm>
        </p:spPr>
        <p:txBody>
          <a:bodyPr>
            <a:normAutofit/>
          </a:bodyPr>
          <a:lstStyle/>
          <a:p>
            <a:pPr eaLnBrk="1" hangingPunct="1">
              <a:lnSpc>
                <a:spcPct val="90000"/>
              </a:lnSpc>
            </a:pPr>
            <a:r>
              <a:rPr lang="en-US" altLang="en-US" sz="2700" b="1" dirty="0">
                <a:solidFill>
                  <a:srgbClr val="FFFFFF"/>
                </a:solidFill>
                <a:latin typeface="Bookman Old Style" panose="02050604050505020204" pitchFamily="18" charset="0"/>
              </a:rPr>
              <a:t>American Press Institute:</a:t>
            </a:r>
            <a:br>
              <a:rPr lang="en-US" altLang="en-US" sz="2700" b="1" dirty="0">
                <a:solidFill>
                  <a:srgbClr val="FFFFFF"/>
                </a:solidFill>
                <a:latin typeface="Bookman Old Style" panose="02050604050505020204" pitchFamily="18" charset="0"/>
              </a:rPr>
            </a:br>
            <a:r>
              <a:rPr lang="en-US" altLang="en-US" sz="2700" b="1" dirty="0">
                <a:solidFill>
                  <a:srgbClr val="FFFFFF"/>
                </a:solidFill>
                <a:latin typeface="Bookman Old Style" panose="02050604050505020204" pitchFamily="18" charset="0"/>
              </a:rPr>
              <a:t>Critical questions for interpreting media  </a:t>
            </a:r>
          </a:p>
        </p:txBody>
      </p:sp>
      <p:graphicFrame>
        <p:nvGraphicFramePr>
          <p:cNvPr id="14340" name="Content Placeholder 1">
            <a:extLst>
              <a:ext uri="{FF2B5EF4-FFF2-40B4-BE49-F238E27FC236}">
                <a16:creationId xmlns:a16="http://schemas.microsoft.com/office/drawing/2014/main" id="{A13AD357-46B6-4641-B9B5-7A8CA43876B2}"/>
              </a:ext>
            </a:extLst>
          </p:cNvPr>
          <p:cNvGraphicFramePr>
            <a:graphicFrameLocks noGrp="1"/>
          </p:cNvGraphicFramePr>
          <p:nvPr>
            <p:ph idx="1"/>
            <p:extLst>
              <p:ext uri="{D42A27DB-BD31-4B8C-83A1-F6EECF244321}">
                <p14:modId xmlns:p14="http://schemas.microsoft.com/office/powerpoint/2010/main" val="2879398273"/>
              </p:ext>
            </p:extLst>
          </p:nvPr>
        </p:nvGraphicFramePr>
        <p:xfrm>
          <a:off x="777240" y="2899956"/>
          <a:ext cx="758952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2130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BD0A92D-399A-41B4-B955-6B72A41B7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31698" y="0"/>
            <a:ext cx="7012302"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D6A49DF9-534D-4905-8F46-02AB63EB6F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6146" name="Text Box 2"/>
          <p:cNvSpPr txBox="1">
            <a:spLocks noChangeArrowheads="1"/>
          </p:cNvSpPr>
          <p:nvPr/>
        </p:nvSpPr>
        <p:spPr bwMode="auto">
          <a:xfrm>
            <a:off x="382385" y="3973485"/>
            <a:ext cx="4954386" cy="239406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lIns="91440" tIns="45720" rIns="91440" bIns="45720" rtlCol="0" anchor="t">
            <a:noAutofit/>
          </a:bodyPr>
          <a:lstStyle/>
          <a:p>
            <a:pPr defTabSz="914400">
              <a:lnSpc>
                <a:spcPct val="90000"/>
              </a:lnSpc>
              <a:spcBef>
                <a:spcPct val="0"/>
              </a:spcBef>
              <a:spcAft>
                <a:spcPts val="1200"/>
              </a:spcAft>
            </a:pPr>
            <a:r>
              <a:rPr lang="en-US" sz="3200" b="1" kern="1200" dirty="0">
                <a:solidFill>
                  <a:schemeClr val="accent1">
                    <a:lumMod val="50000"/>
                  </a:schemeClr>
                </a:solidFill>
                <a:latin typeface="Bookman Old Style" panose="02050604050505020204" pitchFamily="18" charset="0"/>
                <a:ea typeface="+mj-ea"/>
                <a:cs typeface="+mj-cs"/>
              </a:rPr>
              <a:t>Read like a detective. </a:t>
            </a:r>
          </a:p>
          <a:p>
            <a:pPr defTabSz="914400">
              <a:lnSpc>
                <a:spcPct val="90000"/>
              </a:lnSpc>
              <a:spcBef>
                <a:spcPct val="0"/>
              </a:spcBef>
              <a:spcAft>
                <a:spcPts val="1200"/>
              </a:spcAft>
            </a:pPr>
            <a:endParaRPr lang="en-US" sz="3200" b="1" kern="1200" dirty="0">
              <a:solidFill>
                <a:schemeClr val="accent1">
                  <a:lumMod val="50000"/>
                </a:schemeClr>
              </a:solidFill>
              <a:latin typeface="Bookman Old Style" panose="02050604050505020204" pitchFamily="18" charset="0"/>
              <a:ea typeface="+mj-ea"/>
              <a:cs typeface="+mj-cs"/>
            </a:endParaRPr>
          </a:p>
          <a:p>
            <a:pPr defTabSz="914400">
              <a:lnSpc>
                <a:spcPct val="90000"/>
              </a:lnSpc>
              <a:spcBef>
                <a:spcPct val="0"/>
              </a:spcBef>
              <a:spcAft>
                <a:spcPts val="1200"/>
              </a:spcAft>
            </a:pPr>
            <a:r>
              <a:rPr lang="en-US" sz="3200" b="1" kern="1200" dirty="0">
                <a:solidFill>
                  <a:schemeClr val="accent1">
                    <a:lumMod val="50000"/>
                  </a:schemeClr>
                </a:solidFill>
                <a:latin typeface="Bookman Old Style" panose="02050604050505020204" pitchFamily="18" charset="0"/>
                <a:ea typeface="+mj-ea"/>
                <a:cs typeface="+mj-cs"/>
              </a:rPr>
              <a:t>Write like a reporter.</a:t>
            </a:r>
          </a:p>
        </p:txBody>
      </p:sp>
      <p:sp>
        <p:nvSpPr>
          <p:cNvPr id="75" name="Freeform 56">
            <a:extLst>
              <a:ext uri="{FF2B5EF4-FFF2-40B4-BE49-F238E27FC236}">
                <a16:creationId xmlns:a16="http://schemas.microsoft.com/office/drawing/2014/main" id="{9FA51AA9-DFBD-4CB2-9C70-26DAC24A3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26265" y="2"/>
            <a:ext cx="3229442" cy="3193227"/>
          </a:xfrm>
          <a:custGeom>
            <a:avLst/>
            <a:gdLst>
              <a:gd name="connsiteX0" fmla="*/ 268379 w 4305922"/>
              <a:gd name="connsiteY0" fmla="*/ 0 h 3193227"/>
              <a:gd name="connsiteX1" fmla="*/ 4037544 w 4305922"/>
              <a:gd name="connsiteY1" fmla="*/ 0 h 3193227"/>
              <a:gd name="connsiteX2" fmla="*/ 4046072 w 4305922"/>
              <a:gd name="connsiteY2" fmla="*/ 14037 h 3193227"/>
              <a:gd name="connsiteX3" fmla="*/ 4305922 w 4305922"/>
              <a:gd name="connsiteY3" fmla="*/ 1040266 h 3193227"/>
              <a:gd name="connsiteX4" fmla="*/ 2152962 w 4305922"/>
              <a:gd name="connsiteY4" fmla="*/ 3193227 h 3193227"/>
              <a:gd name="connsiteX5" fmla="*/ 0 w 4305922"/>
              <a:gd name="connsiteY5" fmla="*/ 1040266 h 3193227"/>
              <a:gd name="connsiteX6" fmla="*/ 259851 w 4305922"/>
              <a:gd name="connsiteY6" fmla="*/ 14037 h 319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5922" h="3193227">
                <a:moveTo>
                  <a:pt x="268379" y="0"/>
                </a:moveTo>
                <a:lnTo>
                  <a:pt x="4037544" y="0"/>
                </a:lnTo>
                <a:lnTo>
                  <a:pt x="4046072" y="14037"/>
                </a:lnTo>
                <a:cubicBezTo>
                  <a:pt x="4211790" y="319097"/>
                  <a:pt x="4305922" y="668689"/>
                  <a:pt x="4305922" y="1040266"/>
                </a:cubicBezTo>
                <a:cubicBezTo>
                  <a:pt x="4305922" y="2229314"/>
                  <a:pt x="3342009" y="3193227"/>
                  <a:pt x="2152962" y="3193227"/>
                </a:cubicBezTo>
                <a:cubicBezTo>
                  <a:pt x="963913" y="3193227"/>
                  <a:pt x="0" y="2229314"/>
                  <a:pt x="0" y="1040266"/>
                </a:cubicBezTo>
                <a:cubicBezTo>
                  <a:pt x="0" y="668689"/>
                  <a:pt x="94133" y="319097"/>
                  <a:pt x="259851" y="14037"/>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79868500.jpg"/>
          <p:cNvPicPr>
            <a:picLocks noChangeAspect="1"/>
          </p:cNvPicPr>
          <p:nvPr/>
        </p:nvPicPr>
        <p:blipFill rotWithShape="1">
          <a:blip r:embed="rId4">
            <a:alphaModFix/>
            <a:extLst/>
          </a:blip>
          <a:srcRect t="3814" b="19580"/>
          <a:stretch/>
        </p:blipFill>
        <p:spPr>
          <a:xfrm>
            <a:off x="2510877" y="1"/>
            <a:ext cx="3047901" cy="3072200"/>
          </a:xfrm>
          <a:custGeom>
            <a:avLst/>
            <a:gdLst>
              <a:gd name="connsiteX0" fmla="*/ 288818 w 4063868"/>
              <a:gd name="connsiteY0" fmla="*/ 0 h 3072200"/>
              <a:gd name="connsiteX1" fmla="*/ 3775050 w 4063868"/>
              <a:gd name="connsiteY1" fmla="*/ 0 h 3072200"/>
              <a:gd name="connsiteX2" fmla="*/ 3818625 w 4063868"/>
              <a:gd name="connsiteY2" fmla="*/ 71726 h 3072200"/>
              <a:gd name="connsiteX3" fmla="*/ 4063868 w 4063868"/>
              <a:gd name="connsiteY3" fmla="*/ 1040266 h 3072200"/>
              <a:gd name="connsiteX4" fmla="*/ 2031934 w 4063868"/>
              <a:gd name="connsiteY4" fmla="*/ 3072200 h 3072200"/>
              <a:gd name="connsiteX5" fmla="*/ 0 w 4063868"/>
              <a:gd name="connsiteY5" fmla="*/ 1040266 h 3072200"/>
              <a:gd name="connsiteX6" fmla="*/ 245244 w 4063868"/>
              <a:gd name="connsiteY6" fmla="*/ 71726 h 30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3868" h="3072200">
                <a:moveTo>
                  <a:pt x="288818" y="0"/>
                </a:moveTo>
                <a:lnTo>
                  <a:pt x="3775050" y="0"/>
                </a:lnTo>
                <a:lnTo>
                  <a:pt x="3818625" y="71726"/>
                </a:lnTo>
                <a:cubicBezTo>
                  <a:pt x="3975028" y="359637"/>
                  <a:pt x="4063868" y="689577"/>
                  <a:pt x="4063868" y="1040266"/>
                </a:cubicBezTo>
                <a:cubicBezTo>
                  <a:pt x="4063868" y="2162473"/>
                  <a:pt x="3154140" y="3072200"/>
                  <a:pt x="2031934" y="3072200"/>
                </a:cubicBezTo>
                <a:cubicBezTo>
                  <a:pt x="909728" y="3072200"/>
                  <a:pt x="0" y="2162473"/>
                  <a:pt x="0" y="1040266"/>
                </a:cubicBezTo>
                <a:cubicBezTo>
                  <a:pt x="0" y="689577"/>
                  <a:pt x="88841" y="359637"/>
                  <a:pt x="245244" y="71726"/>
                </a:cubicBezTo>
                <a:close/>
              </a:path>
            </a:pathLst>
          </a:custGeom>
          <a:effectLst>
            <a:softEdge rad="0"/>
          </a:effectLst>
        </p:spPr>
      </p:pic>
      <p:sp>
        <p:nvSpPr>
          <p:cNvPr id="77" name="Freeform 58">
            <a:extLst>
              <a:ext uri="{FF2B5EF4-FFF2-40B4-BE49-F238E27FC236}">
                <a16:creationId xmlns:a16="http://schemas.microsoft.com/office/drawing/2014/main" id="{D5905D0D-FE5E-454B-A340-4DE821C09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4243" y="1424717"/>
            <a:ext cx="3379757" cy="5442758"/>
          </a:xfrm>
          <a:custGeom>
            <a:avLst/>
            <a:gdLst>
              <a:gd name="connsiteX0" fmla="*/ 3034499 w 4506342"/>
              <a:gd name="connsiteY0" fmla="*/ 0 h 5442758"/>
              <a:gd name="connsiteX1" fmla="*/ 4480922 w 4506342"/>
              <a:gd name="connsiteY1" fmla="*/ 366248 h 5442758"/>
              <a:gd name="connsiteX2" fmla="*/ 4506342 w 4506342"/>
              <a:gd name="connsiteY2" fmla="*/ 381691 h 5442758"/>
              <a:gd name="connsiteX3" fmla="*/ 4506342 w 4506342"/>
              <a:gd name="connsiteY3" fmla="*/ 5442758 h 5442758"/>
              <a:gd name="connsiteX4" fmla="*/ 1193461 w 4506342"/>
              <a:gd name="connsiteY4" fmla="*/ 5442758 h 5442758"/>
              <a:gd name="connsiteX5" fmla="*/ 1104276 w 4506342"/>
              <a:gd name="connsiteY5" fmla="*/ 5376066 h 5442758"/>
              <a:gd name="connsiteX6" fmla="*/ 0 w 4506342"/>
              <a:gd name="connsiteY6" fmla="*/ 3034499 h 5442758"/>
              <a:gd name="connsiteX7" fmla="*/ 3034499 w 4506342"/>
              <a:gd name="connsiteY7" fmla="*/ 0 h 544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6342" h="5442758">
                <a:moveTo>
                  <a:pt x="3034499" y="0"/>
                </a:moveTo>
                <a:cubicBezTo>
                  <a:pt x="3558220" y="0"/>
                  <a:pt x="4050953" y="132675"/>
                  <a:pt x="4480922" y="366248"/>
                </a:cubicBezTo>
                <a:lnTo>
                  <a:pt x="4506342" y="381691"/>
                </a:lnTo>
                <a:lnTo>
                  <a:pt x="4506342" y="5442758"/>
                </a:lnTo>
                <a:lnTo>
                  <a:pt x="1193461" y="5442758"/>
                </a:lnTo>
                <a:lnTo>
                  <a:pt x="1104276" y="5376066"/>
                </a:lnTo>
                <a:cubicBezTo>
                  <a:pt x="429867" y="4819495"/>
                  <a:pt x="0" y="3977198"/>
                  <a:pt x="0" y="3034499"/>
                </a:cubicBezTo>
                <a:cubicBezTo>
                  <a:pt x="0" y="1358591"/>
                  <a:pt x="1358591" y="0"/>
                  <a:pt x="3034499"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146770028.jpg"/>
          <p:cNvPicPr>
            <a:picLocks noChangeAspect="1"/>
          </p:cNvPicPr>
          <p:nvPr/>
        </p:nvPicPr>
        <p:blipFill rotWithShape="1">
          <a:blip r:embed="rId5">
            <a:alphaModFix/>
            <a:extLst/>
          </a:blip>
          <a:srcRect l="2769" r="10304" b="-1"/>
          <a:stretch/>
        </p:blipFill>
        <p:spPr>
          <a:xfrm>
            <a:off x="5880576" y="1579827"/>
            <a:ext cx="3263424" cy="5287648"/>
          </a:xfrm>
          <a:custGeom>
            <a:avLst/>
            <a:gdLst>
              <a:gd name="connsiteX0" fmla="*/ 2879389 w 4351232"/>
              <a:gd name="connsiteY0" fmla="*/ 0 h 5287648"/>
              <a:gd name="connsiteX1" fmla="*/ 4251877 w 4351232"/>
              <a:gd name="connsiteY1" fmla="*/ 347527 h 5287648"/>
              <a:gd name="connsiteX2" fmla="*/ 4351232 w 4351232"/>
              <a:gd name="connsiteY2" fmla="*/ 407886 h 5287648"/>
              <a:gd name="connsiteX3" fmla="*/ 4351232 w 4351232"/>
              <a:gd name="connsiteY3" fmla="*/ 5287648 h 5287648"/>
              <a:gd name="connsiteX4" fmla="*/ 1303444 w 4351232"/>
              <a:gd name="connsiteY4" fmla="*/ 5287648 h 5287648"/>
              <a:gd name="connsiteX5" fmla="*/ 1269495 w 4351232"/>
              <a:gd name="connsiteY5" fmla="*/ 5267024 h 5287648"/>
              <a:gd name="connsiteX6" fmla="*/ 0 w 4351232"/>
              <a:gd name="connsiteY6" fmla="*/ 2879389 h 5287648"/>
              <a:gd name="connsiteX7" fmla="*/ 2879389 w 4351232"/>
              <a:gd name="connsiteY7" fmla="*/ 0 h 528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51232" h="5287648">
                <a:moveTo>
                  <a:pt x="2879389" y="0"/>
                </a:moveTo>
                <a:cubicBezTo>
                  <a:pt x="3376340" y="0"/>
                  <a:pt x="3843887" y="125893"/>
                  <a:pt x="4251877" y="347527"/>
                </a:cubicBezTo>
                <a:lnTo>
                  <a:pt x="4351232" y="407886"/>
                </a:lnTo>
                <a:lnTo>
                  <a:pt x="4351232" y="5287648"/>
                </a:lnTo>
                <a:lnTo>
                  <a:pt x="1303444" y="5287648"/>
                </a:lnTo>
                <a:lnTo>
                  <a:pt x="1269495" y="5267024"/>
                </a:lnTo>
                <a:cubicBezTo>
                  <a:pt x="503573" y="4749577"/>
                  <a:pt x="0" y="3873291"/>
                  <a:pt x="0" y="2879389"/>
                </a:cubicBezTo>
                <a:cubicBezTo>
                  <a:pt x="0" y="1289146"/>
                  <a:pt x="1289146" y="0"/>
                  <a:pt x="2879389" y="0"/>
                </a:cubicBezTo>
                <a:close/>
              </a:path>
            </a:pathLst>
          </a:custGeom>
          <a:effectLst>
            <a:softEdge rad="0"/>
          </a:effectLst>
        </p:spPr>
      </p:pic>
      <p:sp>
        <p:nvSpPr>
          <p:cNvPr id="6" name="TextBox 5"/>
          <p:cNvSpPr txBox="1"/>
          <p:nvPr/>
        </p:nvSpPr>
        <p:spPr>
          <a:xfrm>
            <a:off x="1498600" y="2921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443675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60350" y="274638"/>
            <a:ext cx="8564563" cy="1221653"/>
          </a:xfrm>
        </p:spPr>
        <p:txBody>
          <a:bodyPr>
            <a:normAutofit/>
          </a:bodyPr>
          <a:lstStyle/>
          <a:p>
            <a:r>
              <a:rPr lang="en-US" altLang="en-US" sz="2900" b="1" dirty="0">
                <a:latin typeface="Bookman Old Style" panose="02050604050505020204" pitchFamily="18" charset="0"/>
              </a:rPr>
              <a:t>Read like a detective</a:t>
            </a:r>
            <a:br>
              <a:rPr lang="en-US" altLang="en-US" sz="2900" dirty="0"/>
            </a:br>
            <a:r>
              <a:rPr lang="en-US" altLang="en-US" sz="2000" dirty="0">
                <a:latin typeface="Bookman Old Style" panose="02050604050505020204" pitchFamily="18" charset="0"/>
              </a:rPr>
              <a:t>Essential Question: </a:t>
            </a:r>
            <a:br>
              <a:rPr lang="en-US" altLang="en-US" sz="2000" dirty="0">
                <a:latin typeface="Bookman Old Style" panose="02050604050505020204" pitchFamily="18" charset="0"/>
              </a:rPr>
            </a:br>
            <a:r>
              <a:rPr lang="en-US" altLang="en-US" sz="2000" dirty="0">
                <a:latin typeface="Bookman Old Style" panose="02050604050505020204" pitchFamily="18" charset="0"/>
              </a:rPr>
              <a:t>Why is </a:t>
            </a:r>
            <a:r>
              <a:rPr lang="en-US" altLang="en-US" sz="2000" i="1" dirty="0">
                <a:latin typeface="Bookman Old Style" panose="02050604050505020204" pitchFamily="18" charset="0"/>
              </a:rPr>
              <a:t>Brown vs. Education </a:t>
            </a:r>
            <a:r>
              <a:rPr lang="en-US" altLang="en-US" sz="2000" dirty="0">
                <a:latin typeface="Bookman Old Style" panose="02050604050505020204" pitchFamily="18" charset="0"/>
              </a:rPr>
              <a:t>a Landmark Decision? (pp. 8-9)</a:t>
            </a:r>
          </a:p>
        </p:txBody>
      </p:sp>
      <p:sp>
        <p:nvSpPr>
          <p:cNvPr id="11" name="Text Placeholder 10"/>
          <p:cNvSpPr>
            <a:spLocks noGrp="1"/>
          </p:cNvSpPr>
          <p:nvPr>
            <p:ph type="body" sz="quarter" idx="3"/>
          </p:nvPr>
        </p:nvSpPr>
        <p:spPr>
          <a:xfrm>
            <a:off x="4645025" y="2057400"/>
            <a:ext cx="4041775" cy="476480"/>
          </a:xfrm>
        </p:spPr>
        <p:txBody>
          <a:bodyPr>
            <a:normAutofit/>
          </a:bodyPr>
          <a:lstStyle/>
          <a:p>
            <a:pPr algn="ctr">
              <a:lnSpc>
                <a:spcPct val="80000"/>
              </a:lnSpc>
            </a:pPr>
            <a:r>
              <a:rPr lang="en-US" altLang="en-US" sz="2200" dirty="0">
                <a:latin typeface="Book Antiqua" panose="02040602050305030304" pitchFamily="18" charset="0"/>
              </a:rPr>
              <a:t>Text dependent questions</a:t>
            </a:r>
          </a:p>
        </p:txBody>
      </p:sp>
      <p:sp>
        <p:nvSpPr>
          <p:cNvPr id="12" name="Content Placeholder 11"/>
          <p:cNvSpPr>
            <a:spLocks noGrp="1"/>
          </p:cNvSpPr>
          <p:nvPr>
            <p:ph sz="quarter" idx="4"/>
          </p:nvPr>
        </p:nvSpPr>
        <p:spPr>
          <a:xfrm>
            <a:off x="4757738" y="2721165"/>
            <a:ext cx="3929062" cy="3613133"/>
          </a:xfrm>
        </p:spPr>
        <p:txBody>
          <a:bodyPr>
            <a:normAutofit fontScale="92500"/>
          </a:bodyPr>
          <a:lstStyle/>
          <a:p>
            <a:r>
              <a:rPr lang="en-US" altLang="en-US" sz="2000" dirty="0">
                <a:latin typeface="Book Antiqua" panose="02040602050305030304" pitchFamily="18" charset="0"/>
              </a:rPr>
              <a:t>What is the </a:t>
            </a:r>
            <a:r>
              <a:rPr lang="en-US" altLang="en-US" sz="2000" b="1" dirty="0">
                <a:latin typeface="Book Antiqua" panose="02040602050305030304" pitchFamily="18" charset="0"/>
              </a:rPr>
              <a:t>basis</a:t>
            </a:r>
            <a:r>
              <a:rPr lang="en-US" altLang="en-US" sz="2000" dirty="0">
                <a:latin typeface="Book Antiqua" panose="02040602050305030304" pitchFamily="18" charset="0"/>
              </a:rPr>
              <a:t> of the Brown vs. Education case? (R1, R8)</a:t>
            </a:r>
          </a:p>
          <a:p>
            <a:r>
              <a:rPr lang="en-US" altLang="en-US" sz="2000" dirty="0">
                <a:latin typeface="Book Antiqua" panose="02040602050305030304" pitchFamily="18" charset="0"/>
              </a:rPr>
              <a:t>By reading through the text, what can you </a:t>
            </a:r>
            <a:r>
              <a:rPr lang="en-US" altLang="en-US" sz="2000" b="1" dirty="0">
                <a:latin typeface="Book Antiqua" panose="02040602050305030304" pitchFamily="18" charset="0"/>
              </a:rPr>
              <a:t>infer</a:t>
            </a:r>
            <a:r>
              <a:rPr lang="en-US" altLang="en-US" sz="2000" dirty="0">
                <a:latin typeface="Book Antiqua" panose="02040602050305030304" pitchFamily="18" charset="0"/>
              </a:rPr>
              <a:t> the definition of a  “landmark decision” is? (R4, R2)</a:t>
            </a:r>
          </a:p>
          <a:p>
            <a:r>
              <a:rPr lang="en-US" altLang="en-US" sz="2000" dirty="0">
                <a:latin typeface="Book Antiqua" panose="02040602050305030304" pitchFamily="18" charset="0"/>
              </a:rPr>
              <a:t>Based on this text, </a:t>
            </a:r>
            <a:r>
              <a:rPr lang="en-US" altLang="en-US" sz="2000" b="1" dirty="0">
                <a:latin typeface="Book Antiqua" panose="02040602050305030304" pitchFamily="18" charset="0"/>
              </a:rPr>
              <a:t>predict </a:t>
            </a:r>
            <a:r>
              <a:rPr lang="en-US" altLang="en-US" sz="2000" dirty="0">
                <a:latin typeface="Book Antiqua" panose="02040602050305030304" pitchFamily="18" charset="0"/>
              </a:rPr>
              <a:t>how  schools in your area would look, had the Supreme Court not ruled against segregation in 1954? (R1, R3, R8)</a:t>
            </a:r>
          </a:p>
          <a:p>
            <a:endParaRPr lang="en-US" altLang="en-US" dirty="0"/>
          </a:p>
          <a:p>
            <a:endParaRPr lang="en-US" altLang="en-US" dirty="0"/>
          </a:p>
          <a:p>
            <a:endParaRPr lang="en-US" altLang="en-US" dirty="0"/>
          </a:p>
        </p:txBody>
      </p:sp>
      <p:pic>
        <p:nvPicPr>
          <p:cNvPr id="30726"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863" y="1712422"/>
            <a:ext cx="4357120" cy="5024928"/>
          </a:xfrm>
          <a:prstGeom prst="rect">
            <a:avLst/>
          </a:prstGeom>
          <a:noFill/>
          <a:ln>
            <a:noFill/>
          </a:ln>
          <a:effectLst>
            <a:innerShdw blurRad="114300">
              <a:prstClr val="black"/>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8301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altLang="en-US" sz="2400" b="1" dirty="0">
                <a:latin typeface="Bookman Old Style" panose="02050604050505020204" pitchFamily="18" charset="0"/>
              </a:rPr>
              <a:t>Write like a reporter</a:t>
            </a:r>
            <a:br>
              <a:rPr lang="en-US" altLang="en-US" sz="2400" b="1" dirty="0">
                <a:latin typeface="Bookman Old Style" panose="02050604050505020204" pitchFamily="18" charset="0"/>
              </a:rPr>
            </a:br>
            <a:br>
              <a:rPr lang="en-US" altLang="en-US" sz="2400" b="1" dirty="0">
                <a:latin typeface="Bookman Old Style" panose="02050604050505020204" pitchFamily="18" charset="0"/>
              </a:rPr>
            </a:br>
            <a:r>
              <a:rPr lang="en-US" altLang="en-US" sz="1800" b="1" dirty="0">
                <a:latin typeface="Bookman Old Style" panose="02050604050505020204" pitchFamily="18" charset="0"/>
              </a:rPr>
              <a:t>What was the impact of the Jim Crow era in Tampa Bay?</a:t>
            </a:r>
            <a:endParaRPr lang="en-US" altLang="en-US" sz="1800" dirty="0">
              <a:latin typeface="Bookman Old Style" panose="02050604050505020204" pitchFamily="18" charset="0"/>
            </a:endParaRPr>
          </a:p>
        </p:txBody>
      </p:sp>
      <p:sp>
        <p:nvSpPr>
          <p:cNvPr id="11" name="Text Placeholder 10"/>
          <p:cNvSpPr>
            <a:spLocks noGrp="1"/>
          </p:cNvSpPr>
          <p:nvPr>
            <p:ph type="body" sz="quarter" idx="3"/>
          </p:nvPr>
        </p:nvSpPr>
        <p:spPr>
          <a:xfrm>
            <a:off x="5130800" y="1535113"/>
            <a:ext cx="3556000" cy="433387"/>
          </a:xfrm>
        </p:spPr>
        <p:txBody>
          <a:bodyPr>
            <a:noAutofit/>
          </a:bodyPr>
          <a:lstStyle/>
          <a:p>
            <a:pPr>
              <a:lnSpc>
                <a:spcPct val="90000"/>
              </a:lnSpc>
            </a:pPr>
            <a:r>
              <a:rPr lang="en-US" altLang="en-US" sz="2200" dirty="0">
                <a:latin typeface="Book Antiqua" panose="02040602050305030304" pitchFamily="18" charset="0"/>
              </a:rPr>
              <a:t>Text dependent questions</a:t>
            </a:r>
          </a:p>
        </p:txBody>
      </p:sp>
      <p:sp>
        <p:nvSpPr>
          <p:cNvPr id="36868" name="Content Placeholder 11"/>
          <p:cNvSpPr>
            <a:spLocks noGrp="1"/>
          </p:cNvSpPr>
          <p:nvPr>
            <p:ph sz="quarter" idx="4"/>
          </p:nvPr>
        </p:nvSpPr>
        <p:spPr>
          <a:xfrm>
            <a:off x="5130800" y="2120900"/>
            <a:ext cx="3556000" cy="4130271"/>
          </a:xfrm>
        </p:spPr>
        <p:txBody>
          <a:bodyPr>
            <a:normAutofit fontScale="92500"/>
          </a:bodyPr>
          <a:lstStyle/>
          <a:p>
            <a:r>
              <a:rPr lang="en-US" altLang="en-US" b="1" dirty="0">
                <a:latin typeface="Book Antiqua" panose="02040602050305030304" pitchFamily="18" charset="0"/>
              </a:rPr>
              <a:t>What are the social implications during this era? (R1, R8)</a:t>
            </a:r>
          </a:p>
          <a:p>
            <a:r>
              <a:rPr lang="en-US" altLang="en-US" b="1" dirty="0">
                <a:latin typeface="Book Antiqua" panose="02040602050305030304" pitchFamily="18" charset="0"/>
              </a:rPr>
              <a:t>What are the economic implications during this era? (R1, R8)</a:t>
            </a:r>
          </a:p>
          <a:p>
            <a:r>
              <a:rPr lang="en-US" altLang="en-US" b="1" dirty="0">
                <a:latin typeface="Book Antiqua" panose="02040602050305030304" pitchFamily="18" charset="0"/>
              </a:rPr>
              <a:t>What are political implications? (R1, R8)</a:t>
            </a:r>
          </a:p>
          <a:p>
            <a:r>
              <a:rPr lang="en-US" altLang="en-US" b="1" dirty="0">
                <a:latin typeface="Book Antiqua" panose="02040602050305030304" pitchFamily="18" charset="0"/>
              </a:rPr>
              <a:t>What are the ethical implications? (R1, R8)</a:t>
            </a:r>
          </a:p>
          <a:p>
            <a:pPr>
              <a:buFont typeface="Arial" panose="020B0604020202020204" pitchFamily="34" charset="0"/>
              <a:buNone/>
            </a:pPr>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35113"/>
            <a:ext cx="4446588" cy="486092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0801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51692"/>
            <a:ext cx="8229600" cy="542220"/>
          </a:xfrm>
        </p:spPr>
        <p:txBody>
          <a:bodyPr>
            <a:noAutofit/>
          </a:bodyPr>
          <a:lstStyle/>
          <a:p>
            <a:r>
              <a:rPr lang="en-US" sz="4000" b="1" dirty="0">
                <a:solidFill>
                  <a:schemeClr val="bg1"/>
                </a:solidFill>
                <a:latin typeface="Bookman Old Style" panose="02050604050505020204" pitchFamily="18" charset="0"/>
              </a:rPr>
              <a:t>Learning new words</a:t>
            </a:r>
            <a:br>
              <a:rPr lang="en-US" sz="3200" b="1" dirty="0"/>
            </a:b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2567" y="1233108"/>
            <a:ext cx="6493507" cy="4344577"/>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669671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7121"/>
          <a:stretch/>
        </p:blipFill>
        <p:spPr>
          <a:xfrm>
            <a:off x="20" y="10"/>
            <a:ext cx="9143980" cy="6857990"/>
          </a:xfrm>
          <a:prstGeom prst="rect">
            <a:avLst/>
          </a:prstGeom>
        </p:spPr>
      </p:pic>
      <p:sp>
        <p:nvSpPr>
          <p:cNvPr id="13" name="Rectangle 1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392906" y="5317240"/>
            <a:ext cx="8408194" cy="744836"/>
          </a:xfrm>
        </p:spPr>
        <p:txBody>
          <a:bodyPr vert="horz" lIns="91440" tIns="45720" rIns="91440" bIns="45720" rtlCol="0" anchor="ctr">
            <a:normAutofit/>
          </a:bodyPr>
          <a:lstStyle/>
          <a:p>
            <a:pPr defTabSz="914400">
              <a:lnSpc>
                <a:spcPct val="90000"/>
              </a:lnSpc>
            </a:pPr>
            <a:r>
              <a:rPr lang="en-US" sz="3100" b="1">
                <a:solidFill>
                  <a:schemeClr val="tx1">
                    <a:lumMod val="85000"/>
                    <a:lumOff val="15000"/>
                  </a:schemeClr>
                </a:solidFill>
              </a:rPr>
              <a:t>Interpreting images &amp; graphics</a:t>
            </a:r>
          </a:p>
        </p:txBody>
      </p:sp>
      <p:cxnSp>
        <p:nvCxnSpPr>
          <p:cNvPr id="15" name="Straight Connector 1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275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6805" b="27"/>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2906" y="425950"/>
            <a:ext cx="8408194" cy="744836"/>
          </a:xfrm>
        </p:spPr>
        <p:txBody>
          <a:bodyPr>
            <a:normAutofit/>
          </a:bodyPr>
          <a:lstStyle/>
          <a:p>
            <a:r>
              <a:rPr lang="en-US" sz="3100" b="1">
                <a:solidFill>
                  <a:schemeClr val="tx1">
                    <a:lumMod val="85000"/>
                    <a:lumOff val="15000"/>
                  </a:schemeClr>
                </a:solidFill>
                <a:latin typeface="Bookman Old Style" panose="02050604050505020204" pitchFamily="18" charset="0"/>
              </a:rPr>
              <a:t>Interpreting timelines</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848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77">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7" name="Rectangle 7"/>
          <p:cNvSpPr>
            <a:spLocks noGrp="1" noChangeArrowheads="1"/>
          </p:cNvSpPr>
          <p:nvPr>
            <p:ph type="title"/>
          </p:nvPr>
        </p:nvSpPr>
        <p:spPr>
          <a:xfrm>
            <a:off x="884419" y="826680"/>
            <a:ext cx="7375161" cy="1325563"/>
          </a:xfrm>
        </p:spPr>
        <p:txBody>
          <a:bodyPr>
            <a:normAutofit/>
          </a:bodyPr>
          <a:lstStyle/>
          <a:p>
            <a:r>
              <a:rPr lang="en-US" sz="3600" b="1" dirty="0">
                <a:solidFill>
                  <a:srgbClr val="FFFFFF"/>
                </a:solidFill>
                <a:latin typeface="Bookman Old Style" panose="02050604050505020204" pitchFamily="18" charset="0"/>
              </a:rPr>
              <a:t>Times NIE services</a:t>
            </a:r>
          </a:p>
        </p:txBody>
      </p:sp>
      <p:sp>
        <p:nvSpPr>
          <p:cNvPr id="5122" name="Rectangle 2"/>
          <p:cNvSpPr>
            <a:spLocks noGrp="1" noChangeArrowheads="1"/>
          </p:cNvSpPr>
          <p:nvPr>
            <p:ph type="body" idx="1"/>
          </p:nvPr>
        </p:nvSpPr>
        <p:spPr>
          <a:xfrm>
            <a:off x="884419" y="2753936"/>
            <a:ext cx="7375161" cy="3596988"/>
          </a:xfrm>
        </p:spPr>
        <p:txBody>
          <a:bodyPr rIns="132080">
            <a:normAutofit/>
          </a:bodyPr>
          <a:lstStyle/>
          <a:p>
            <a:pPr>
              <a:lnSpc>
                <a:spcPct val="90000"/>
              </a:lnSpc>
              <a:spcAft>
                <a:spcPts val="1200"/>
              </a:spcAft>
            </a:pPr>
            <a:r>
              <a:rPr lang="en-US" sz="1800" b="1" dirty="0">
                <a:solidFill>
                  <a:srgbClr val="000000"/>
                </a:solidFill>
                <a:latin typeface="Book Antiqua" panose="02040602050305030304" pitchFamily="18" charset="0"/>
              </a:rPr>
              <a:t>The Tampa Bay Times Newspaper in Education program provides free resources to Citrus, Hernando, Hillsborough, Manatee, Pasco and Pinellas counties.</a:t>
            </a:r>
          </a:p>
          <a:p>
            <a:pPr lvl="1">
              <a:lnSpc>
                <a:spcPct val="90000"/>
              </a:lnSpc>
              <a:spcAft>
                <a:spcPts val="1200"/>
              </a:spcAft>
              <a:buFont typeface="Wingdings" pitchFamily="1" charset="2"/>
              <a:buChar char="Ø"/>
            </a:pPr>
            <a:r>
              <a:rPr lang="en-US" sz="1800" b="1" dirty="0">
                <a:solidFill>
                  <a:srgbClr val="000000"/>
                </a:solidFill>
                <a:latin typeface="Book Antiqua" panose="02040602050305030304" pitchFamily="18" charset="0"/>
              </a:rPr>
              <a:t>The TBT NIE provides newspapers, electronic licenses and curriculum guides to classrooms around Tampa Bay each year</a:t>
            </a:r>
          </a:p>
          <a:p>
            <a:pPr lvl="1">
              <a:lnSpc>
                <a:spcPct val="90000"/>
              </a:lnSpc>
              <a:spcAft>
                <a:spcPts val="1200"/>
              </a:spcAft>
              <a:buFont typeface="Wingdings" pitchFamily="1" charset="2"/>
              <a:buChar char="Ø"/>
            </a:pPr>
            <a:r>
              <a:rPr lang="en-US" sz="1800" b="1" dirty="0">
                <a:solidFill>
                  <a:srgbClr val="000000"/>
                </a:solidFill>
                <a:latin typeface="Book Antiqua" panose="02040602050305030304" pitchFamily="18" charset="0"/>
              </a:rPr>
              <a:t>TBT NIE hosts teacher workshops</a:t>
            </a:r>
          </a:p>
          <a:p>
            <a:pPr lvl="1">
              <a:lnSpc>
                <a:spcPct val="90000"/>
              </a:lnSpc>
              <a:spcAft>
                <a:spcPts val="1200"/>
              </a:spcAft>
              <a:buFont typeface="Wingdings" pitchFamily="1" charset="2"/>
              <a:buChar char="Ø"/>
            </a:pPr>
            <a:r>
              <a:rPr lang="en-US" sz="1800" b="1" dirty="0">
                <a:solidFill>
                  <a:srgbClr val="000000"/>
                </a:solidFill>
                <a:latin typeface="Book Antiqua" panose="02040602050305030304" pitchFamily="18" charset="0"/>
              </a:rPr>
              <a:t>TBT NIE provides teachers with free lesson plans in print and online – www.tampabay.com/nie.</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5" name="Title 2"/>
          <p:cNvSpPr>
            <a:spLocks noGrp="1"/>
          </p:cNvSpPr>
          <p:nvPr>
            <p:ph type="title"/>
          </p:nvPr>
        </p:nvSpPr>
        <p:spPr>
          <a:xfrm>
            <a:off x="235677" y="629266"/>
            <a:ext cx="4332282" cy="1482167"/>
          </a:xfrm>
        </p:spPr>
        <p:txBody>
          <a:bodyPr vert="horz" lIns="91440" tIns="45720" rIns="91440" bIns="45720" rtlCol="0" anchor="ctr">
            <a:normAutofit fontScale="90000"/>
          </a:bodyPr>
          <a:lstStyle/>
          <a:p>
            <a:pPr algn="l" defTabSz="914400">
              <a:lnSpc>
                <a:spcPct val="90000"/>
              </a:lnSpc>
            </a:pPr>
            <a:r>
              <a:rPr lang="en-US" altLang="en-US" sz="2800" b="1" dirty="0">
                <a:latin typeface="Bookman Old Style" panose="02050604050505020204" pitchFamily="18" charset="0"/>
              </a:rPr>
              <a:t>Read like a reporter. Write like a detective. Determine evidence and claims.</a:t>
            </a:r>
          </a:p>
        </p:txBody>
      </p:sp>
      <p:sp>
        <p:nvSpPr>
          <p:cNvPr id="7" name="Content Placeholder 6"/>
          <p:cNvSpPr>
            <a:spLocks noGrp="1"/>
          </p:cNvSpPr>
          <p:nvPr>
            <p:ph sz="half" idx="1"/>
          </p:nvPr>
        </p:nvSpPr>
        <p:spPr>
          <a:xfrm>
            <a:off x="486697" y="2438400"/>
            <a:ext cx="3845272" cy="3785419"/>
          </a:xfrm>
        </p:spPr>
        <p:txBody>
          <a:bodyPr vert="horz" lIns="91440" tIns="45720" rIns="91440" bIns="45720" rtlCol="0">
            <a:normAutofit/>
          </a:bodyPr>
          <a:lstStyle/>
          <a:p>
            <a:pPr indent="-228600" defTabSz="914400">
              <a:lnSpc>
                <a:spcPct val="90000"/>
              </a:lnSpc>
              <a:buFont typeface="Arial" panose="020B0604020202020204" pitchFamily="34" charset="0"/>
              <a:buChar char="•"/>
              <a:defRPr/>
            </a:pPr>
            <a:r>
              <a:rPr lang="en-US" sz="2600" b="1" dirty="0">
                <a:latin typeface="Book Antiqua" panose="02040602050305030304" pitchFamily="18" charset="0"/>
              </a:rPr>
              <a:t>What evidence does author provide?</a:t>
            </a:r>
          </a:p>
          <a:p>
            <a:pPr marL="0" indent="-228600" defTabSz="914400">
              <a:lnSpc>
                <a:spcPct val="90000"/>
              </a:lnSpc>
              <a:buFont typeface="Arial" panose="020B0604020202020204" pitchFamily="34" charset="0"/>
              <a:buChar char="•"/>
              <a:defRPr/>
            </a:pPr>
            <a:endParaRPr lang="en-US" sz="2600" b="1" dirty="0">
              <a:latin typeface="Book Antiqua" panose="02040602050305030304" pitchFamily="18" charset="0"/>
            </a:endParaRPr>
          </a:p>
          <a:p>
            <a:pPr indent="-228600" defTabSz="914400">
              <a:lnSpc>
                <a:spcPct val="90000"/>
              </a:lnSpc>
              <a:buFont typeface="Arial" panose="020B0604020202020204" pitchFamily="34" charset="0"/>
              <a:buChar char="•"/>
              <a:defRPr/>
            </a:pPr>
            <a:r>
              <a:rPr lang="en-US" sz="2600" b="1" dirty="0">
                <a:latin typeface="Book Antiqua" panose="02040602050305030304" pitchFamily="18" charset="0"/>
              </a:rPr>
              <a:t>What claims does author make implicitly?</a:t>
            </a:r>
          </a:p>
          <a:p>
            <a:pPr indent="-228600" defTabSz="914400">
              <a:lnSpc>
                <a:spcPct val="90000"/>
              </a:lnSpc>
              <a:buFont typeface="Arial" panose="020B0604020202020204" pitchFamily="34" charset="0"/>
              <a:buChar char="•"/>
              <a:defRPr/>
            </a:pPr>
            <a:endParaRPr lang="en-US" sz="2600" b="1" dirty="0">
              <a:latin typeface="Book Antiqua" panose="02040602050305030304" pitchFamily="18" charset="0"/>
            </a:endParaRPr>
          </a:p>
          <a:p>
            <a:pPr indent="-228600" defTabSz="914400">
              <a:lnSpc>
                <a:spcPct val="90000"/>
              </a:lnSpc>
              <a:buFont typeface="Arial" panose="020B0604020202020204" pitchFamily="34" charset="0"/>
              <a:buChar char="•"/>
              <a:defRPr/>
            </a:pPr>
            <a:r>
              <a:rPr lang="en-US" sz="2600" b="1" dirty="0">
                <a:latin typeface="Book Antiqua" panose="02040602050305030304" pitchFamily="18" charset="0"/>
              </a:rPr>
              <a:t>Using the evidence, create an argument.</a:t>
            </a:r>
          </a:p>
          <a:p>
            <a:pPr indent="-228600" defTabSz="914400">
              <a:lnSpc>
                <a:spcPct val="90000"/>
              </a:lnSpc>
              <a:buFont typeface="Arial" panose="020B0604020202020204" pitchFamily="34" charset="0"/>
              <a:buChar char="•"/>
              <a:defRPr/>
            </a:pPr>
            <a:endParaRPr lang="en-US" sz="2600" dirty="0"/>
          </a:p>
        </p:txBody>
      </p:sp>
      <p:pic>
        <p:nvPicPr>
          <p:cNvPr id="2" name="Content Placeholder 1"/>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29" r="17489" b="3"/>
          <a:stretch/>
        </p:blipFill>
        <p:spPr>
          <a:xfrm>
            <a:off x="4567959" y="640082"/>
            <a:ext cx="4096293" cy="5577837"/>
          </a:xfrm>
          <a:prstGeom prst="rect">
            <a:avLst/>
          </a:prstGeom>
          <a:effectLst/>
        </p:spPr>
      </p:pic>
    </p:spTree>
    <p:extLst>
      <p:ext uri="{BB962C8B-B14F-4D97-AF65-F5344CB8AC3E}">
        <p14:creationId xmlns:p14="http://schemas.microsoft.com/office/powerpoint/2010/main" val="4240314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4691"/>
            <a:ext cx="408519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544542" y="3121701"/>
            <a:ext cx="2743540" cy="1786515"/>
          </a:xfrm>
        </p:spPr>
        <p:txBody>
          <a:bodyPr vert="horz" lIns="91440" tIns="45720" rIns="91440" bIns="45720" rtlCol="0" anchor="t">
            <a:normAutofit/>
          </a:bodyPr>
          <a:lstStyle/>
          <a:p>
            <a:pPr algn="l" defTabSz="914400">
              <a:lnSpc>
                <a:spcPct val="90000"/>
              </a:lnSpc>
            </a:pPr>
            <a:r>
              <a:rPr lang="en-US" sz="3500" b="1" kern="1200">
                <a:solidFill>
                  <a:srgbClr val="FFFFFF"/>
                </a:solidFill>
                <a:latin typeface="+mj-lt"/>
                <a:ea typeface="+mj-ea"/>
                <a:cs typeface="+mj-cs"/>
              </a:rPr>
              <a:t>Fact, opinion, myths, reality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384" y="864522"/>
            <a:ext cx="4965437" cy="5519651"/>
          </a:xfrm>
          <a:prstGeom prst="rect">
            <a:avLst/>
          </a:prstGeom>
          <a:ln w="9525">
            <a:noFill/>
          </a:ln>
        </p:spPr>
      </p:pic>
    </p:spTree>
    <p:extLst>
      <p:ext uri="{BB962C8B-B14F-4D97-AF65-F5344CB8AC3E}">
        <p14:creationId xmlns:p14="http://schemas.microsoft.com/office/powerpoint/2010/main" val="3043098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alphaModFix/>
            <a:extLst>
              <a:ext uri="{28A0092B-C50C-407E-A947-70E740481C1C}">
                <a14:useLocalDpi xmlns:a14="http://schemas.microsoft.com/office/drawing/2010/main" val="0"/>
              </a:ext>
            </a:extLst>
          </a:blip>
          <a:srcRect l="26821" r="26677"/>
          <a:stretch/>
        </p:blipFill>
        <p:spPr>
          <a:xfrm>
            <a:off x="4348157" y="10"/>
            <a:ext cx="4795614"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9144000" cy="6858000"/>
          </a:xfrm>
          <a:prstGeom prst="rect">
            <a:avLst/>
          </a:prstGeom>
        </p:spPr>
      </p:pic>
      <p:sp>
        <p:nvSpPr>
          <p:cNvPr id="2" name="Title 1"/>
          <p:cNvSpPr>
            <a:spLocks noGrp="1"/>
          </p:cNvSpPr>
          <p:nvPr>
            <p:ph type="title"/>
          </p:nvPr>
        </p:nvSpPr>
        <p:spPr>
          <a:xfrm>
            <a:off x="603748" y="798444"/>
            <a:ext cx="3602727" cy="2127635"/>
          </a:xfrm>
        </p:spPr>
        <p:txBody>
          <a:bodyPr>
            <a:noAutofit/>
          </a:bodyPr>
          <a:lstStyle/>
          <a:p>
            <a:pPr>
              <a:lnSpc>
                <a:spcPct val="90000"/>
              </a:lnSpc>
            </a:pPr>
            <a:r>
              <a:rPr lang="en-US" altLang="en-US" sz="3200" b="1" dirty="0">
                <a:solidFill>
                  <a:schemeClr val="accent1">
                    <a:lumMod val="50000"/>
                  </a:schemeClr>
                </a:solidFill>
                <a:latin typeface="Bookman Old Style" panose="02050604050505020204" pitchFamily="18" charset="0"/>
              </a:rPr>
              <a:t>Interpreting photos … All Eyes</a:t>
            </a:r>
            <a:endParaRPr lang="en-US" sz="3200" b="1" dirty="0">
              <a:solidFill>
                <a:schemeClr val="accent1">
                  <a:lumMod val="50000"/>
                </a:schemeClr>
              </a:solidFill>
              <a:latin typeface="Bookman Old Style" panose="02050604050505020204" pitchFamily="18" charset="0"/>
            </a:endParaRPr>
          </a:p>
        </p:txBody>
      </p:sp>
      <p:sp>
        <p:nvSpPr>
          <p:cNvPr id="3" name="Content Placeholder 2"/>
          <p:cNvSpPr>
            <a:spLocks noGrp="1"/>
          </p:cNvSpPr>
          <p:nvPr>
            <p:ph idx="1"/>
          </p:nvPr>
        </p:nvSpPr>
        <p:spPr>
          <a:xfrm>
            <a:off x="603747" y="2272143"/>
            <a:ext cx="3530103" cy="3788830"/>
          </a:xfrm>
        </p:spPr>
        <p:txBody>
          <a:bodyPr anchor="ctr">
            <a:normAutofit/>
          </a:bodyPr>
          <a:lstStyle/>
          <a:p>
            <a:pPr marL="0" indent="0">
              <a:buNone/>
            </a:pPr>
            <a:r>
              <a:rPr lang="en-US" altLang="en-US" sz="1700" b="1">
                <a:solidFill>
                  <a:srgbClr val="000000"/>
                </a:solidFill>
                <a:latin typeface="Book Antiqua" panose="02040602050305030304" pitchFamily="18" charset="0"/>
              </a:rPr>
              <a:t>tampabay.com/photo-gallery</a:t>
            </a:r>
          </a:p>
          <a:p>
            <a:endParaRPr lang="en-US" sz="1700">
              <a:solidFill>
                <a:srgbClr val="000000"/>
              </a:solidFill>
            </a:endParaRPr>
          </a:p>
        </p:txBody>
      </p:sp>
    </p:spTree>
    <p:extLst>
      <p:ext uri="{BB962C8B-B14F-4D97-AF65-F5344CB8AC3E}">
        <p14:creationId xmlns:p14="http://schemas.microsoft.com/office/powerpoint/2010/main" val="3815898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http://www.tampabay.com/resources/images/blogs-photo/rendered/2016/06/03_WORLD_PICS_061416_8col.jpg"/>
          <p:cNvPicPr>
            <a:picLocks noChangeAspect="1" noChangeArrowheads="1"/>
          </p:cNvPicPr>
          <p:nvPr/>
        </p:nvPicPr>
        <p:blipFill rotWithShape="1">
          <a:blip r:embed="rId2">
            <a:extLst>
              <a:ext uri="{28A0092B-C50C-407E-A947-70E740481C1C}">
                <a14:useLocalDpi xmlns:a14="http://schemas.microsoft.com/office/drawing/2010/main" val="0"/>
              </a:ext>
            </a:extLst>
          </a:blip>
          <a:srcRect t="27861"/>
          <a:stretch/>
        </p:blipFill>
        <p:spPr bwMode="auto">
          <a:xfrm>
            <a:off x="20" y="10"/>
            <a:ext cx="9143980" cy="4666928"/>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5" name="Oval 74">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748" y="4551037"/>
            <a:ext cx="3766337" cy="1509931"/>
          </a:xfrm>
        </p:spPr>
        <p:txBody>
          <a:bodyPr>
            <a:normAutofit/>
          </a:bodyPr>
          <a:lstStyle/>
          <a:p>
            <a:pPr>
              <a:lnSpc>
                <a:spcPct val="90000"/>
              </a:lnSpc>
            </a:pPr>
            <a:r>
              <a:rPr lang="en-US" altLang="en-US" sz="3200" b="1" dirty="0">
                <a:solidFill>
                  <a:schemeClr val="accent1">
                    <a:lumMod val="50000"/>
                  </a:schemeClr>
                </a:solidFill>
                <a:latin typeface="Bookman Old Style" panose="02050604050505020204" pitchFamily="18" charset="0"/>
              </a:rPr>
              <a:t>Interpreting photos … All Eyes</a:t>
            </a:r>
            <a:endParaRPr lang="en-US" sz="3200" b="1" dirty="0">
              <a:solidFill>
                <a:schemeClr val="accent1">
                  <a:lumMod val="50000"/>
                </a:schemeClr>
              </a:solidFill>
              <a:latin typeface="Bookman Old Style" panose="02050604050505020204" pitchFamily="18" charset="0"/>
            </a:endParaRPr>
          </a:p>
        </p:txBody>
      </p:sp>
      <p:sp>
        <p:nvSpPr>
          <p:cNvPr id="3" name="Content Placeholder 2"/>
          <p:cNvSpPr>
            <a:spLocks noGrp="1"/>
          </p:cNvSpPr>
          <p:nvPr>
            <p:ph idx="1"/>
          </p:nvPr>
        </p:nvSpPr>
        <p:spPr>
          <a:xfrm>
            <a:off x="4852685" y="4551037"/>
            <a:ext cx="3694808" cy="1509935"/>
          </a:xfrm>
        </p:spPr>
        <p:txBody>
          <a:bodyPr anchor="ctr">
            <a:normAutofit/>
          </a:bodyPr>
          <a:lstStyle/>
          <a:p>
            <a:pPr marL="0" indent="0">
              <a:buNone/>
            </a:pPr>
            <a:r>
              <a:rPr lang="en-US" altLang="en-US" sz="1600" b="1">
                <a:solidFill>
                  <a:srgbClr val="000000"/>
                </a:solidFill>
                <a:latin typeface="Book Antiqua" panose="02040602050305030304" pitchFamily="18" charset="0"/>
              </a:rPr>
              <a:t>tampabay.com/photo-gallery</a:t>
            </a:r>
          </a:p>
          <a:p>
            <a:endParaRPr lang="en-US" sz="1600">
              <a:solidFill>
                <a:srgbClr val="000000"/>
              </a:solidFill>
            </a:endParaRPr>
          </a:p>
        </p:txBody>
      </p:sp>
    </p:spTree>
    <p:extLst>
      <p:ext uri="{BB962C8B-B14F-4D97-AF65-F5344CB8AC3E}">
        <p14:creationId xmlns:p14="http://schemas.microsoft.com/office/powerpoint/2010/main" val="3240285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7442"/>
            <a:ext cx="8229600" cy="910196"/>
          </a:xfrm>
        </p:spPr>
        <p:txBody>
          <a:bodyPr>
            <a:normAutofit fontScale="90000"/>
          </a:bodyPr>
          <a:lstStyle/>
          <a:p>
            <a:r>
              <a:rPr lang="en-US" altLang="en-US" sz="3600" b="1" dirty="0">
                <a:solidFill>
                  <a:schemeClr val="accent1">
                    <a:lumMod val="50000"/>
                  </a:schemeClr>
                </a:solidFill>
                <a:latin typeface="Bookman Old Style" panose="02050604050505020204" pitchFamily="18" charset="0"/>
              </a:rPr>
              <a:t>Interpreting photos … All </a:t>
            </a:r>
            <a:r>
              <a:rPr lang="en-US" altLang="en-US" sz="3600" b="1" dirty="0" err="1">
                <a:solidFill>
                  <a:schemeClr val="accent1">
                    <a:lumMod val="50000"/>
                  </a:schemeClr>
                </a:solidFill>
                <a:latin typeface="Bookman Old Style" panose="02050604050505020204" pitchFamily="18" charset="0"/>
              </a:rPr>
              <a:t>Eyes</a:t>
            </a:r>
            <a:r>
              <a:rPr lang="en-US" altLang="en-US" sz="3600" b="1" dirty="0" err="1">
                <a:solidFill>
                  <a:schemeClr val="bg1"/>
                </a:solidFill>
                <a:latin typeface="Bookman Old Style" panose="02050604050505020204" pitchFamily="18" charset="0"/>
              </a:rPr>
              <a:t>ing</a:t>
            </a:r>
            <a:r>
              <a:rPr lang="en-US" altLang="en-US" sz="3600" b="1" dirty="0">
                <a:solidFill>
                  <a:schemeClr val="bg1"/>
                </a:solidFill>
                <a:latin typeface="Bookman Old Style" panose="02050604050505020204" pitchFamily="18" charset="0"/>
              </a:rPr>
              <a:t> </a:t>
            </a:r>
            <a:r>
              <a:rPr lang="en-US" altLang="en-US" sz="4000" b="1" dirty="0">
                <a:solidFill>
                  <a:schemeClr val="bg1"/>
                </a:solidFill>
                <a:latin typeface="Bookman Old Style" panose="02050604050505020204" pitchFamily="18" charset="0"/>
              </a:rPr>
              <a:t>photos … All Eyes</a:t>
            </a:r>
            <a:endParaRPr lang="en-US" sz="4000" b="1" dirty="0">
              <a:solidFill>
                <a:schemeClr val="bg1"/>
              </a:solidFill>
              <a:latin typeface="Bookman Old Style" panose="02050604050505020204" pitchFamily="18" charset="0"/>
            </a:endParaRPr>
          </a:p>
        </p:txBody>
      </p:sp>
      <p:sp>
        <p:nvSpPr>
          <p:cNvPr id="3" name="Content Placeholder 2"/>
          <p:cNvSpPr>
            <a:spLocks noGrp="1"/>
          </p:cNvSpPr>
          <p:nvPr>
            <p:ph idx="1"/>
          </p:nvPr>
        </p:nvSpPr>
        <p:spPr>
          <a:xfrm>
            <a:off x="457200" y="1417638"/>
            <a:ext cx="8229600" cy="4932920"/>
          </a:xfrm>
        </p:spPr>
        <p:txBody>
          <a:bodyPr/>
          <a:lstStyle/>
          <a:p>
            <a:pPr marL="0" indent="0" algn="ctr">
              <a:buNone/>
            </a:pPr>
            <a:r>
              <a:rPr lang="en-US" altLang="en-US" b="1" dirty="0">
                <a:latin typeface="Book Antiqua" panose="02040602050305030304" pitchFamily="18" charset="0"/>
              </a:rPr>
              <a:t>tampabay.com/photo-gallery</a:t>
            </a:r>
          </a:p>
          <a:p>
            <a:endParaRPr lang="en-US" dirty="0"/>
          </a:p>
        </p:txBody>
      </p:sp>
      <p:pic>
        <p:nvPicPr>
          <p:cNvPr id="8196" name="Picture 4" descr="http://www.tampabay.com/resources/images/blogs-photo/rendered/2016/06/403992_URSO_03_OrlandoDocto_8c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5923" y="2046047"/>
            <a:ext cx="6806989" cy="4624666"/>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3087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l="6990" t="27432" r="6329" b="14301"/>
          <a:stretch>
            <a:fillRect/>
          </a:stretch>
        </p:blipFill>
        <p:spPr>
          <a:xfrm>
            <a:off x="758822" y="299858"/>
            <a:ext cx="7316404" cy="6364644"/>
          </a:xfrm>
          <a:prstGeom prst="rect">
            <a:avLst/>
          </a:prstGeom>
        </p:spPr>
      </p:pic>
      <p:sp>
        <p:nvSpPr>
          <p:cNvPr id="8" name="TextBox 7"/>
          <p:cNvSpPr txBox="1"/>
          <p:nvPr/>
        </p:nvSpPr>
        <p:spPr>
          <a:xfrm>
            <a:off x="4101272" y="1845846"/>
            <a:ext cx="1254724" cy="338554"/>
          </a:xfrm>
          <a:prstGeom prst="rect">
            <a:avLst/>
          </a:prstGeom>
          <a:noFill/>
        </p:spPr>
        <p:txBody>
          <a:bodyPr wrap="square" rtlCol="0">
            <a:spAutoFit/>
          </a:bodyPr>
          <a:lstStyle/>
          <a:p>
            <a:r>
              <a:rPr lang="en-US" sz="1600" dirty="0">
                <a:solidFill>
                  <a:prstClr val="black"/>
                </a:solidFill>
              </a:rPr>
              <a:t>Economic</a:t>
            </a:r>
          </a:p>
        </p:txBody>
      </p:sp>
      <p:sp>
        <p:nvSpPr>
          <p:cNvPr id="9" name="TextBox 8"/>
          <p:cNvSpPr txBox="1"/>
          <p:nvPr/>
        </p:nvSpPr>
        <p:spPr>
          <a:xfrm>
            <a:off x="5499100" y="1862779"/>
            <a:ext cx="944033" cy="338554"/>
          </a:xfrm>
          <a:prstGeom prst="rect">
            <a:avLst/>
          </a:prstGeom>
          <a:noFill/>
        </p:spPr>
        <p:txBody>
          <a:bodyPr wrap="square" rtlCol="0">
            <a:spAutoFit/>
          </a:bodyPr>
          <a:lstStyle/>
          <a:p>
            <a:r>
              <a:rPr lang="en-US" sz="1600" dirty="0">
                <a:solidFill>
                  <a:prstClr val="black"/>
                </a:solidFill>
              </a:rPr>
              <a:t>Ethical</a:t>
            </a:r>
          </a:p>
        </p:txBody>
      </p:sp>
      <p:sp>
        <p:nvSpPr>
          <p:cNvPr id="11" name="TextBox 10"/>
          <p:cNvSpPr txBox="1"/>
          <p:nvPr/>
        </p:nvSpPr>
        <p:spPr>
          <a:xfrm>
            <a:off x="6658580" y="1840468"/>
            <a:ext cx="1254724" cy="338554"/>
          </a:xfrm>
          <a:prstGeom prst="rect">
            <a:avLst/>
          </a:prstGeom>
          <a:noFill/>
        </p:spPr>
        <p:txBody>
          <a:bodyPr wrap="square" rtlCol="0">
            <a:spAutoFit/>
          </a:bodyPr>
          <a:lstStyle/>
          <a:p>
            <a:r>
              <a:rPr lang="en-US" sz="1600" dirty="0">
                <a:solidFill>
                  <a:prstClr val="black"/>
                </a:solidFill>
              </a:rPr>
              <a:t>Health</a:t>
            </a:r>
          </a:p>
        </p:txBody>
      </p:sp>
      <p:sp>
        <p:nvSpPr>
          <p:cNvPr id="2" name="Rectangle 1"/>
          <p:cNvSpPr/>
          <p:nvPr/>
        </p:nvSpPr>
        <p:spPr>
          <a:xfrm>
            <a:off x="2698324" y="1840468"/>
            <a:ext cx="1386918" cy="338554"/>
          </a:xfrm>
          <a:prstGeom prst="rect">
            <a:avLst/>
          </a:prstGeom>
        </p:spPr>
        <p:txBody>
          <a:bodyPr wrap="none">
            <a:spAutoFit/>
          </a:bodyPr>
          <a:lstStyle/>
          <a:p>
            <a:r>
              <a:rPr lang="en-US" sz="1600" dirty="0">
                <a:solidFill>
                  <a:prstClr val="black"/>
                </a:solidFill>
              </a:rPr>
              <a:t>Social-Cultural</a:t>
            </a:r>
          </a:p>
        </p:txBody>
      </p:sp>
    </p:spTree>
    <p:extLst>
      <p:ext uri="{BB962C8B-B14F-4D97-AF65-F5344CB8AC3E}">
        <p14:creationId xmlns:p14="http://schemas.microsoft.com/office/powerpoint/2010/main" val="1119047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4691"/>
            <a:ext cx="408519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44542" y="1645921"/>
            <a:ext cx="2743540" cy="3262296"/>
          </a:xfrm>
        </p:spPr>
        <p:txBody>
          <a:bodyPr vert="horz" lIns="91440" tIns="45720" rIns="91440" bIns="45720" rtlCol="0" anchor="t">
            <a:normAutofit/>
          </a:bodyPr>
          <a:lstStyle/>
          <a:p>
            <a:pPr algn="l" defTabSz="914400">
              <a:lnSpc>
                <a:spcPct val="90000"/>
              </a:lnSpc>
            </a:pPr>
            <a:r>
              <a:rPr lang="en-US" sz="3600" b="1" kern="1200" dirty="0">
                <a:solidFill>
                  <a:srgbClr val="FFFFFF"/>
                </a:solidFill>
                <a:latin typeface="Bookman Old Style" panose="02050604050505020204" pitchFamily="18" charset="0"/>
              </a:rPr>
              <a:t>We all need to be news detectives…</a:t>
            </a:r>
          </a:p>
        </p:txBody>
      </p:sp>
      <p:pic>
        <p:nvPicPr>
          <p:cNvPr id="4098" name="Picture 2" descr="https://lh6.googleusercontent.com/X9zMBaNf8vnF1aJkiXA54Tyqf_BFUyM600ZGibfuX7StWD0q0-J7JzDxoq4130i9YiW_WpBToff5zFTZ2AHynUq4Fpu19RSulysw7FJOmI9H5W98NA8Z0QfztnY-EApVT_zESOEQ-i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4505" y="756331"/>
            <a:ext cx="3762989" cy="5337573"/>
          </a:xfrm>
          <a:prstGeom prst="rect">
            <a:avLst/>
          </a:prstGeom>
          <a:noFill/>
          <a:ln w="9525">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593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3.amazonaws.com/libapps/accounts/608/images/how-to-spot-fake-new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417576"/>
            <a:ext cx="4724400" cy="62992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lh6.googleusercontent.com/X9zMBaNf8vnF1aJkiXA54Tyqf_BFUyM600ZGibfuX7StWD0q0-J7JzDxoq4130i9YiW_WpBToff5zFTZ2AHynUq4Fpu19RSulysw7FJOmI9H5W98NA8Z0QfztnY-EApVT_zESOEQ-i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105400" y="1447800"/>
            <a:ext cx="2971800" cy="4813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3541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93914" y="2053641"/>
            <a:ext cx="2997925" cy="2760098"/>
          </a:xfrm>
        </p:spPr>
        <p:txBody>
          <a:bodyPr vert="horz" lIns="91440" tIns="45720" rIns="91440" bIns="45720" rtlCol="0" anchor="ctr">
            <a:normAutofit/>
          </a:bodyPr>
          <a:lstStyle/>
          <a:p>
            <a:pPr algn="l" defTabSz="914400">
              <a:lnSpc>
                <a:spcPct val="90000"/>
              </a:lnSpc>
            </a:pPr>
            <a:r>
              <a:rPr lang="en-US" sz="3600" b="1" kern="1200" dirty="0">
                <a:solidFill>
                  <a:srgbClr val="FFFFFF"/>
                </a:solidFill>
                <a:effectLst/>
                <a:latin typeface="Bookman Old Style" panose="02050604050505020204" pitchFamily="18" charset="0"/>
              </a:rPr>
              <a:t>Key Questions to Ask:</a:t>
            </a:r>
            <a:endParaRPr lang="en-US" sz="3600" b="1" kern="1200" dirty="0">
              <a:solidFill>
                <a:srgbClr val="FFFFFF"/>
              </a:solidFill>
              <a:latin typeface="Bookman Old Style" panose="02050604050505020204" pitchFamily="18" charset="0"/>
            </a:endParaRPr>
          </a:p>
        </p:txBody>
      </p:sp>
      <p:sp>
        <p:nvSpPr>
          <p:cNvPr id="3" name="TextBox 2"/>
          <p:cNvSpPr txBox="1"/>
          <p:nvPr/>
        </p:nvSpPr>
        <p:spPr>
          <a:xfrm>
            <a:off x="4567930" y="801866"/>
            <a:ext cx="3979563" cy="5230634"/>
          </a:xfrm>
          <a:prstGeom prst="rect">
            <a:avLst/>
          </a:prstGeom>
        </p:spPr>
        <p:txBody>
          <a:bodyPr vert="horz" lIns="91440" tIns="45720" rIns="91440" bIns="45720" rtlCol="0" anchor="ctr">
            <a:normAutofit/>
          </a:bodyPr>
          <a:lstStyle/>
          <a:p>
            <a:pPr marL="342900" indent="-228600" defTabSz="914400">
              <a:lnSpc>
                <a:spcPct val="90000"/>
              </a:lnSpc>
              <a:spcBef>
                <a:spcPts val="1800"/>
              </a:spcBef>
              <a:buFont typeface="Arial" panose="020B0604020202020204" pitchFamily="34" charset="0"/>
              <a:buChar char="•"/>
            </a:pPr>
            <a:r>
              <a:rPr lang="en-US" sz="1900">
                <a:solidFill>
                  <a:srgbClr val="000000"/>
                </a:solidFill>
              </a:rPr>
              <a:t>Who made the message? </a:t>
            </a:r>
          </a:p>
          <a:p>
            <a:pPr marL="342900" indent="-228600" defTabSz="914400">
              <a:lnSpc>
                <a:spcPct val="90000"/>
              </a:lnSpc>
              <a:spcBef>
                <a:spcPts val="1800"/>
              </a:spcBef>
              <a:buFont typeface="Arial" panose="020B0604020202020204" pitchFamily="34" charset="0"/>
              <a:buChar char="•"/>
            </a:pPr>
            <a:r>
              <a:rPr lang="en-US" sz="1900">
                <a:solidFill>
                  <a:srgbClr val="000000"/>
                </a:solidFill>
              </a:rPr>
              <a:t>Who is the target audience (how do you know)?</a:t>
            </a:r>
          </a:p>
          <a:p>
            <a:pPr marL="342900" indent="-228600" defTabSz="914400">
              <a:lnSpc>
                <a:spcPct val="90000"/>
              </a:lnSpc>
              <a:spcBef>
                <a:spcPts val="1800"/>
              </a:spcBef>
              <a:buFont typeface="Arial" panose="020B0604020202020204" pitchFamily="34" charset="0"/>
              <a:buChar char="•"/>
            </a:pPr>
            <a:r>
              <a:rPr lang="en-US" sz="1900">
                <a:solidFill>
                  <a:srgbClr val="000000"/>
                </a:solidFill>
              </a:rPr>
              <a:t>Who paid for this? Or who gets paid if you read or respond to this message?</a:t>
            </a:r>
          </a:p>
          <a:p>
            <a:pPr marL="342900" indent="-228600" defTabSz="914400">
              <a:lnSpc>
                <a:spcPct val="90000"/>
              </a:lnSpc>
              <a:spcBef>
                <a:spcPts val="1800"/>
              </a:spcBef>
              <a:buFont typeface="Arial" panose="020B0604020202020204" pitchFamily="34" charset="0"/>
              <a:buChar char="•"/>
            </a:pPr>
            <a:r>
              <a:rPr lang="en-US" sz="1900">
                <a:solidFill>
                  <a:srgbClr val="000000"/>
                </a:solidFill>
              </a:rPr>
              <a:t>Who might benefit or be harmed by this?</a:t>
            </a:r>
          </a:p>
          <a:p>
            <a:pPr marL="342900" indent="-228600" defTabSz="914400">
              <a:lnSpc>
                <a:spcPct val="90000"/>
              </a:lnSpc>
              <a:spcBef>
                <a:spcPts val="1800"/>
              </a:spcBef>
              <a:buFont typeface="Arial" panose="020B0604020202020204" pitchFamily="34" charset="0"/>
              <a:buChar char="•"/>
            </a:pPr>
            <a:r>
              <a:rPr lang="en-US" sz="1900">
                <a:solidFill>
                  <a:srgbClr val="000000"/>
                </a:solidFill>
              </a:rPr>
              <a:t>What important info is left out or missing?</a:t>
            </a:r>
          </a:p>
          <a:p>
            <a:pPr marL="342900" indent="-228600" defTabSz="914400">
              <a:lnSpc>
                <a:spcPct val="90000"/>
              </a:lnSpc>
              <a:spcBef>
                <a:spcPts val="1800"/>
              </a:spcBef>
              <a:buFont typeface="Arial" panose="020B0604020202020204" pitchFamily="34" charset="0"/>
              <a:buChar char="•"/>
            </a:pPr>
            <a:r>
              <a:rPr lang="en-US" sz="1900">
                <a:solidFill>
                  <a:srgbClr val="000000"/>
                </a:solidFill>
              </a:rPr>
              <a:t>Is this credible (and what makes you think so)?</a:t>
            </a:r>
          </a:p>
          <a:p>
            <a:pPr marL="342900" indent="-228600" defTabSz="914400">
              <a:lnSpc>
                <a:spcPct val="90000"/>
              </a:lnSpc>
              <a:spcBef>
                <a:spcPts val="1800"/>
              </a:spcBef>
              <a:buFont typeface="Arial" panose="020B0604020202020204" pitchFamily="34" charset="0"/>
              <a:buChar char="•"/>
            </a:pPr>
            <a:r>
              <a:rPr lang="en-US" sz="1900">
                <a:solidFill>
                  <a:srgbClr val="000000"/>
                </a:solidFill>
              </a:rPr>
              <a:t>Is the main point proven by verifiable evidence? </a:t>
            </a:r>
          </a:p>
        </p:txBody>
      </p:sp>
    </p:spTree>
    <p:extLst>
      <p:ext uri="{BB962C8B-B14F-4D97-AF65-F5344CB8AC3E}">
        <p14:creationId xmlns:p14="http://schemas.microsoft.com/office/powerpoint/2010/main" val="32474763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r>
              <a:rPr lang="en-US" b="1" dirty="0">
                <a:solidFill>
                  <a:srgbClr val="FFFFFF"/>
                </a:solidFill>
                <a:latin typeface="Bookman Old Style" panose="02050604050505020204" pitchFamily="18" charset="0"/>
              </a:rPr>
              <a:t>Identify the source!</a:t>
            </a:r>
          </a:p>
        </p:txBody>
      </p:sp>
      <p:sp>
        <p:nvSpPr>
          <p:cNvPr id="3" name="Content Placeholder 2"/>
          <p:cNvSpPr>
            <a:spLocks noGrp="1"/>
          </p:cNvSpPr>
          <p:nvPr>
            <p:ph idx="1"/>
          </p:nvPr>
        </p:nvSpPr>
        <p:spPr>
          <a:xfrm>
            <a:off x="4567930" y="801866"/>
            <a:ext cx="3979563" cy="5230634"/>
          </a:xfrm>
        </p:spPr>
        <p:txBody>
          <a:bodyPr anchor="ctr">
            <a:normAutofit/>
          </a:bodyPr>
          <a:lstStyle/>
          <a:p>
            <a:r>
              <a:rPr lang="en-US" sz="2400" dirty="0">
                <a:solidFill>
                  <a:srgbClr val="000000"/>
                </a:solidFill>
                <a:latin typeface="Book Antiqua" panose="02040602050305030304" pitchFamily="18" charset="0"/>
              </a:rPr>
              <a:t>Look for a byline – who wrote it?</a:t>
            </a:r>
          </a:p>
          <a:p>
            <a:pPr lvl="1"/>
            <a:r>
              <a:rPr lang="en-US" sz="2400" dirty="0">
                <a:solidFill>
                  <a:srgbClr val="000000"/>
                </a:solidFill>
                <a:latin typeface="Book Antiqua" panose="02040602050305030304" pitchFamily="18" charset="0"/>
              </a:rPr>
              <a:t>Is this a real person? More importantly, are they credible?</a:t>
            </a:r>
          </a:p>
        </p:txBody>
      </p:sp>
    </p:spTree>
    <p:extLst>
      <p:ext uri="{BB962C8B-B14F-4D97-AF65-F5344CB8AC3E}">
        <p14:creationId xmlns:p14="http://schemas.microsoft.com/office/powerpoint/2010/main" val="1252735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4691"/>
            <a:ext cx="408519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77">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7" name="Rectangle 7"/>
          <p:cNvSpPr>
            <a:spLocks noGrp="1" noChangeArrowheads="1"/>
          </p:cNvSpPr>
          <p:nvPr>
            <p:ph type="title"/>
          </p:nvPr>
        </p:nvSpPr>
        <p:spPr>
          <a:xfrm>
            <a:off x="544542" y="2510445"/>
            <a:ext cx="2743540" cy="2061555"/>
          </a:xfrm>
        </p:spPr>
        <p:txBody>
          <a:bodyPr vert="horz" lIns="91440" tIns="45720" rIns="91440" bIns="45720" rtlCol="0" anchor="t">
            <a:normAutofit fontScale="90000"/>
          </a:bodyPr>
          <a:lstStyle/>
          <a:p>
            <a:pPr defTabSz="914400">
              <a:lnSpc>
                <a:spcPct val="90000"/>
              </a:lnSpc>
            </a:pPr>
            <a:r>
              <a:rPr lang="en-US" sz="3800" b="1" kern="1200" dirty="0">
                <a:solidFill>
                  <a:srgbClr val="FFFFFF"/>
                </a:solidFill>
                <a:latin typeface="Bookman Old Style" panose="02050604050505020204" pitchFamily="18" charset="0"/>
              </a:rPr>
              <a:t>2017-2018 school year</a:t>
            </a:r>
          </a:p>
        </p:txBody>
      </p:sp>
      <p:sp>
        <p:nvSpPr>
          <p:cNvPr id="5122" name="Rectangle 2"/>
          <p:cNvSpPr>
            <a:spLocks noGrp="1" noChangeArrowheads="1"/>
          </p:cNvSpPr>
          <p:nvPr>
            <p:ph type="body" idx="1"/>
          </p:nvPr>
        </p:nvSpPr>
        <p:spPr>
          <a:xfrm>
            <a:off x="544542" y="2032347"/>
            <a:ext cx="2743540" cy="955111"/>
          </a:xfrm>
        </p:spPr>
        <p:txBody>
          <a:bodyPr vert="horz" lIns="91440" tIns="45720" rIns="91440" bIns="45720" rtlCol="0" anchor="b">
            <a:normAutofit/>
          </a:bodyPr>
          <a:lstStyle/>
          <a:p>
            <a:pPr marL="0" indent="0" defTabSz="914400">
              <a:lnSpc>
                <a:spcPct val="90000"/>
              </a:lnSpc>
              <a:spcBef>
                <a:spcPts val="1000"/>
              </a:spcBef>
              <a:spcAft>
                <a:spcPts val="1200"/>
              </a:spcAft>
              <a:buNone/>
            </a:pPr>
            <a:r>
              <a:rPr lang="en-US" sz="1600" b="1" kern="1200">
                <a:solidFill>
                  <a:srgbClr val="FFFFFF"/>
                </a:solidFill>
                <a:latin typeface="+mn-lt"/>
                <a:ea typeface="+mn-ea"/>
                <a:cs typeface="+mn-cs"/>
              </a:rPr>
              <a:t>.</a:t>
            </a:r>
          </a:p>
        </p:txBody>
      </p:sp>
      <p:pic>
        <p:nvPicPr>
          <p:cNvPr id="3" name="Picture 2">
            <a:extLst>
              <a:ext uri="{FF2B5EF4-FFF2-40B4-BE49-F238E27FC236}">
                <a16:creationId xmlns:a16="http://schemas.microsoft.com/office/drawing/2014/main" id="{9A786345-FDDA-4F07-B4EA-85F296F39F01}"/>
              </a:ext>
            </a:extLst>
          </p:cNvPr>
          <p:cNvPicPr>
            <a:picLocks noChangeAspect="1"/>
          </p:cNvPicPr>
          <p:nvPr/>
        </p:nvPicPr>
        <p:blipFill>
          <a:blip r:embed="rId3"/>
          <a:stretch>
            <a:fillRect/>
          </a:stretch>
        </p:blipFill>
        <p:spPr>
          <a:xfrm>
            <a:off x="4089762" y="149629"/>
            <a:ext cx="4705102" cy="6597719"/>
          </a:xfrm>
          <a:prstGeom prst="rect">
            <a:avLst/>
          </a:prstGeom>
          <a:ln w="9525">
            <a:noFill/>
          </a:ln>
        </p:spPr>
      </p:pic>
    </p:spTree>
    <p:extLst>
      <p:ext uri="{BB962C8B-B14F-4D97-AF65-F5344CB8AC3E}">
        <p14:creationId xmlns:p14="http://schemas.microsoft.com/office/powerpoint/2010/main" val="287210667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r>
              <a:rPr lang="en-US" sz="3500" b="1" dirty="0">
                <a:solidFill>
                  <a:srgbClr val="FFFFFF"/>
                </a:solidFill>
                <a:latin typeface="Bookman Old Style" panose="02050604050505020204" pitchFamily="18" charset="0"/>
              </a:rPr>
              <a:t>Identify the source!</a:t>
            </a:r>
          </a:p>
        </p:txBody>
      </p:sp>
      <p:graphicFrame>
        <p:nvGraphicFramePr>
          <p:cNvPr id="5" name="Content Placeholder 2">
            <a:extLst>
              <a:ext uri="{FF2B5EF4-FFF2-40B4-BE49-F238E27FC236}">
                <a16:creationId xmlns:a16="http://schemas.microsoft.com/office/drawing/2014/main" id="{416D30E3-F6C9-4B68-99E5-FB69CEDAFA6F}"/>
              </a:ext>
            </a:extLst>
          </p:cNvPr>
          <p:cNvGraphicFramePr>
            <a:graphicFrameLocks noGrp="1"/>
          </p:cNvGraphicFramePr>
          <p:nvPr>
            <p:ph idx="1"/>
            <p:extLst>
              <p:ext uri="{D42A27DB-BD31-4B8C-83A1-F6EECF244321}">
                <p14:modId xmlns:p14="http://schemas.microsoft.com/office/powerpoint/2010/main" val="1821901520"/>
              </p:ext>
            </p:extLst>
          </p:nvPr>
        </p:nvGraphicFramePr>
        <p:xfrm>
          <a:off x="777240" y="2899956"/>
          <a:ext cx="7589520" cy="3131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987497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r>
              <a:rPr lang="en-US" sz="3500" b="1" dirty="0">
                <a:solidFill>
                  <a:srgbClr val="FFFFFF"/>
                </a:solidFill>
                <a:latin typeface="Bookman Old Style" panose="02050604050505020204" pitchFamily="18" charset="0"/>
              </a:rPr>
              <a:t>Identify the source!</a:t>
            </a:r>
          </a:p>
        </p:txBody>
      </p:sp>
      <p:graphicFrame>
        <p:nvGraphicFramePr>
          <p:cNvPr id="5" name="Content Placeholder 2">
            <a:extLst>
              <a:ext uri="{FF2B5EF4-FFF2-40B4-BE49-F238E27FC236}">
                <a16:creationId xmlns:a16="http://schemas.microsoft.com/office/drawing/2014/main" id="{92A4C364-900D-4C29-8552-50964970FA76}"/>
              </a:ext>
            </a:extLst>
          </p:cNvPr>
          <p:cNvGraphicFramePr>
            <a:graphicFrameLocks noGrp="1"/>
          </p:cNvGraphicFramePr>
          <p:nvPr>
            <p:ph idx="1"/>
            <p:extLst>
              <p:ext uri="{D42A27DB-BD31-4B8C-83A1-F6EECF244321}">
                <p14:modId xmlns:p14="http://schemas.microsoft.com/office/powerpoint/2010/main" val="1358114800"/>
              </p:ext>
            </p:extLst>
          </p:nvPr>
        </p:nvGraphicFramePr>
        <p:xfrm>
          <a:off x="777240" y="2899956"/>
          <a:ext cx="7589520" cy="3131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167810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logo&#10;&#10;Description generated with high confidence">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r>
              <a:rPr lang="en-US" sz="3500" b="1" dirty="0">
                <a:solidFill>
                  <a:srgbClr val="FFFFFF"/>
                </a:solidFill>
                <a:latin typeface="Bookman Old Style" panose="02050604050505020204" pitchFamily="18" charset="0"/>
              </a:rPr>
              <a:t>Identify the source!</a:t>
            </a:r>
          </a:p>
        </p:txBody>
      </p:sp>
      <p:graphicFrame>
        <p:nvGraphicFramePr>
          <p:cNvPr id="5" name="Content Placeholder 2">
            <a:extLst>
              <a:ext uri="{FF2B5EF4-FFF2-40B4-BE49-F238E27FC236}">
                <a16:creationId xmlns:a16="http://schemas.microsoft.com/office/drawing/2014/main" id="{687F7134-5BE4-4DE4-BB9B-1B387DC7DC37}"/>
              </a:ext>
            </a:extLst>
          </p:cNvPr>
          <p:cNvGraphicFramePr>
            <a:graphicFrameLocks noGrp="1"/>
          </p:cNvGraphicFramePr>
          <p:nvPr>
            <p:ph idx="1"/>
            <p:extLst>
              <p:ext uri="{D42A27DB-BD31-4B8C-83A1-F6EECF244321}">
                <p14:modId xmlns:p14="http://schemas.microsoft.com/office/powerpoint/2010/main" val="3215597877"/>
              </p:ext>
            </p:extLst>
          </p:nvPr>
        </p:nvGraphicFramePr>
        <p:xfrm>
          <a:off x="777240" y="2899956"/>
          <a:ext cx="7589520" cy="3131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71562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727700" y="1320800"/>
            <a:ext cx="3263900" cy="1219200"/>
          </a:xfrm>
          <a:prstGeom prst="rect">
            <a:avLst/>
          </a:prstGeom>
          <a:effectLst>
            <a:glow rad="139700">
              <a:schemeClr val="accent1">
                <a:satMod val="175000"/>
                <a:alpha val="40000"/>
              </a:schemeClr>
            </a:glow>
          </a:effectLst>
        </p:spPr>
        <p:txBody>
          <a:bodyPr>
            <a:normAutofit lnSpcReduction="10000"/>
          </a:bodyPr>
          <a:lstStyle/>
          <a:p>
            <a:pPr lvl="0" algn="ctr">
              <a:spcBef>
                <a:spcPct val="0"/>
              </a:spcBef>
            </a:pPr>
            <a:r>
              <a:rPr lang="en-US" sz="4000" b="1" spc="-150" dirty="0">
                <a:solidFill>
                  <a:srgbClr val="003366"/>
                </a:solidFill>
                <a:latin typeface="Franklin Gothic No.2" pitchFamily="34" charset="0"/>
                <a:ea typeface="+mj-ea"/>
                <a:cs typeface="+mj-cs"/>
              </a:rPr>
              <a:t>Double check </a:t>
            </a:r>
          </a:p>
          <a:p>
            <a:pPr lvl="0" algn="ctr">
              <a:spcBef>
                <a:spcPct val="0"/>
              </a:spcBef>
            </a:pPr>
            <a:r>
              <a:rPr lang="en-US" sz="4000" b="1" spc="-150" dirty="0">
                <a:solidFill>
                  <a:srgbClr val="003366"/>
                </a:solidFill>
                <a:latin typeface="Franklin Gothic No.2" pitchFamily="34" charset="0"/>
                <a:ea typeface="+mj-ea"/>
                <a:cs typeface="+mj-cs"/>
              </a:rPr>
              <a:t>the URL</a:t>
            </a:r>
          </a:p>
        </p:txBody>
      </p:sp>
      <p:pic>
        <p:nvPicPr>
          <p:cNvPr id="5" name="Picture 4"/>
          <p:cNvPicPr>
            <a:picLocks noChangeAspect="1"/>
          </p:cNvPicPr>
          <p:nvPr/>
        </p:nvPicPr>
        <p:blipFill>
          <a:blip r:embed="rId3"/>
          <a:stretch>
            <a:fillRect/>
          </a:stretch>
        </p:blipFill>
        <p:spPr>
          <a:xfrm>
            <a:off x="304800" y="839288"/>
            <a:ext cx="5257800" cy="5713912"/>
          </a:xfrm>
          <a:prstGeom prst="rect">
            <a:avLst/>
          </a:prstGeom>
        </p:spPr>
      </p:pic>
      <p:sp>
        <p:nvSpPr>
          <p:cNvPr id="6" name="Left Arrow 5"/>
          <p:cNvSpPr/>
          <p:nvPr/>
        </p:nvSpPr>
        <p:spPr>
          <a:xfrm rot="1440000">
            <a:off x="3079079" y="825085"/>
            <a:ext cx="1625072" cy="1128405"/>
          </a:xfrm>
          <a:prstGeom prst="leftArrow">
            <a:avLst>
              <a:gd name="adj1" fmla="val 50000"/>
              <a:gd name="adj2" fmla="val 50000"/>
            </a:avLst>
          </a:prstGeom>
          <a:solidFill>
            <a:srgbClr val="FF0000"/>
          </a:solidFill>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891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p:cNvSpPr>
          <p:nvPr/>
        </p:nvSpPr>
        <p:spPr bwMode="auto">
          <a:xfrm>
            <a:off x="0" y="4724400"/>
            <a:ext cx="8928100" cy="1143000"/>
          </a:xfrm>
          <a:prstGeom prst="rect">
            <a:avLst/>
          </a:prstGeom>
          <a:noFill/>
          <a:ln w="12700" cap="rnd">
            <a:noFill/>
            <a:round/>
            <a:headEnd type="none" w="med" len="med"/>
            <a:tailEnd type="none" w="med" len="med"/>
          </a:ln>
        </p:spPr>
        <p:txBody>
          <a:bodyPr lIns="38100" tIns="38100" rIns="38100" bIns="38100"/>
          <a:lstStyle/>
          <a:p>
            <a:pPr defTabSz="457200">
              <a:defRPr/>
            </a:pPr>
            <a:r>
              <a:rPr lang="en-US" sz="3600">
                <a:solidFill>
                  <a:srgbClr val="FFFFFF"/>
                </a:solidFill>
                <a:effectLst>
                  <a:outerShdw blurRad="38100" dist="38100" dir="2700000" algn="tl">
                    <a:srgbClr val="333333"/>
                  </a:outerShdw>
                </a:effectLst>
                <a:latin typeface="Franklin Gothic Medium" charset="0"/>
                <a:ea typeface="Franklin Gothic Medium" charset="0"/>
                <a:cs typeface="Franklin Gothic Medium" charset="0"/>
                <a:sym typeface="Franklin Gothic Medium" charset="0"/>
              </a:rPr>
              <a:t> </a:t>
            </a:r>
          </a:p>
        </p:txBody>
      </p:sp>
      <p:sp>
        <p:nvSpPr>
          <p:cNvPr id="95236" name="Rectangle 4"/>
          <p:cNvSpPr>
            <a:spLocks/>
          </p:cNvSpPr>
          <p:nvPr/>
        </p:nvSpPr>
        <p:spPr bwMode="auto">
          <a:xfrm>
            <a:off x="0" y="2971800"/>
            <a:ext cx="6184900" cy="1295400"/>
          </a:xfrm>
          <a:prstGeom prst="rect">
            <a:avLst/>
          </a:prstGeom>
          <a:noFill/>
          <a:ln w="12700" cap="rnd">
            <a:noFill/>
            <a:round/>
            <a:headEnd type="none" w="med" len="med"/>
            <a:tailEnd type="none" w="med" len="med"/>
          </a:ln>
        </p:spPr>
        <p:txBody>
          <a:bodyPr lIns="38100" tIns="38100" rIns="38100" bIns="38100"/>
          <a:lstStyle/>
          <a:p>
            <a:pPr defTabSz="457200">
              <a:defRPr/>
            </a:pPr>
            <a:r>
              <a:rPr lang="en-US" sz="3600">
                <a:solidFill>
                  <a:srgbClr val="FFFFFF"/>
                </a:solidFill>
                <a:effectLst>
                  <a:outerShdw blurRad="38100" dist="38100" dir="2700000" algn="tl">
                    <a:srgbClr val="333333"/>
                  </a:outerShdw>
                </a:effectLst>
                <a:latin typeface="Franklin Gothic Medium" charset="0"/>
                <a:ea typeface="Franklin Gothic Medium" charset="0"/>
                <a:cs typeface="Franklin Gothic Medium" charset="0"/>
                <a:sym typeface="Franklin Gothic Medium" charset="0"/>
              </a:rPr>
              <a:t> </a:t>
            </a:r>
          </a:p>
        </p:txBody>
      </p:sp>
      <p:sp>
        <p:nvSpPr>
          <p:cNvPr id="8" name="Rectangle 2"/>
          <p:cNvSpPr>
            <a:spLocks/>
          </p:cNvSpPr>
          <p:nvPr/>
        </p:nvSpPr>
        <p:spPr bwMode="auto">
          <a:xfrm>
            <a:off x="-12700" y="762000"/>
            <a:ext cx="9156700" cy="822449"/>
          </a:xfrm>
          <a:prstGeom prst="rect">
            <a:avLst/>
          </a:prstGeom>
          <a:noFill/>
          <a:ln w="12700" cap="rnd">
            <a:noFill/>
            <a:round/>
            <a:headEnd type="none" w="med" len="med"/>
            <a:tailEnd type="none" w="med" len="med"/>
          </a:ln>
        </p:spPr>
        <p:txBody>
          <a:bodyPr lIns="38100" tIns="38100" rIns="38100" bIns="38100"/>
          <a:lstStyle/>
          <a:p>
            <a:pPr algn="ctr" defTabSz="457200">
              <a:defRPr/>
            </a:pPr>
            <a:r>
              <a:rPr lang="en-US" sz="2800" b="1" dirty="0">
                <a:solidFill>
                  <a:srgbClr val="003366"/>
                </a:solidFill>
                <a:latin typeface="+mn-lt"/>
                <a:ea typeface="Franklin Gothic Medium" charset="0"/>
                <a:cs typeface="Franklin Gothic Medium" charset="0"/>
                <a:sym typeface="Franklin Gothic Medium" charset="0"/>
              </a:rPr>
              <a:t>Sites that get paid to do this leg work for you:</a:t>
            </a:r>
          </a:p>
          <a:p>
            <a:pPr algn="ctr" defTabSz="457200">
              <a:defRPr/>
            </a:pPr>
            <a:r>
              <a:rPr lang="en-US" sz="2800" b="1" dirty="0">
                <a:ln>
                  <a:solidFill>
                    <a:prstClr val="white"/>
                  </a:solidFill>
                </a:ln>
                <a:solidFill>
                  <a:srgbClr val="FF0000"/>
                </a:solidFill>
                <a:latin typeface="+mn-lt"/>
                <a:ea typeface="Franklin Gothic Medium Italic" charset="0"/>
                <a:cs typeface="Franklin Gothic Medium Italic" charset="0"/>
                <a:sym typeface="Franklin Gothic Medium Italic" charset="0"/>
              </a:rPr>
              <a:t>FACT CHECKING</a:t>
            </a:r>
          </a:p>
        </p:txBody>
      </p:sp>
      <p:sp>
        <p:nvSpPr>
          <p:cNvPr id="2" name="TextBox 1"/>
          <p:cNvSpPr txBox="1"/>
          <p:nvPr/>
        </p:nvSpPr>
        <p:spPr>
          <a:xfrm>
            <a:off x="762000" y="2057400"/>
            <a:ext cx="4267200" cy="3385542"/>
          </a:xfrm>
          <a:prstGeom prst="rect">
            <a:avLst/>
          </a:prstGeom>
          <a:noFill/>
        </p:spPr>
        <p:txBody>
          <a:bodyPr wrap="square" rtlCol="0">
            <a:spAutoFit/>
          </a:bodyPr>
          <a:lstStyle/>
          <a:p>
            <a:pPr marL="285750" indent="-285750">
              <a:buFont typeface="Wingdings" panose="05000000000000000000" pitchFamily="2" charset="2"/>
              <a:buChar char="ü"/>
            </a:pPr>
            <a:r>
              <a:rPr lang="en-US" sz="2800" u="sng" dirty="0">
                <a:hlinkClick r:id="rId3"/>
              </a:rPr>
              <a:t>FactCheck.org</a:t>
            </a:r>
            <a:endParaRPr lang="en-US" sz="2800" dirty="0"/>
          </a:p>
          <a:p>
            <a:pPr marL="285750" indent="-285750">
              <a:buFont typeface="Wingdings" panose="05000000000000000000" pitchFamily="2" charset="2"/>
              <a:buChar char="ü"/>
            </a:pPr>
            <a:r>
              <a:rPr lang="en-US" sz="2800" u="sng" dirty="0">
                <a:hlinkClick r:id="rId4"/>
              </a:rPr>
              <a:t>Politifacts.com</a:t>
            </a:r>
            <a:endParaRPr lang="en-US" sz="2800" dirty="0"/>
          </a:p>
          <a:p>
            <a:pPr marL="285750" indent="-285750">
              <a:buFont typeface="Wingdings" panose="05000000000000000000" pitchFamily="2" charset="2"/>
              <a:buChar char="ü"/>
            </a:pPr>
            <a:r>
              <a:rPr lang="en-US" sz="2800" u="sng" dirty="0">
                <a:hlinkClick r:id="rId5"/>
              </a:rPr>
              <a:t>Washington Post Fact Checker</a:t>
            </a:r>
            <a:endParaRPr lang="en-US" sz="2800" dirty="0"/>
          </a:p>
          <a:p>
            <a:pPr marL="285750" indent="-285750">
              <a:buFont typeface="Wingdings" panose="05000000000000000000" pitchFamily="2" charset="2"/>
              <a:buChar char="ü"/>
            </a:pPr>
            <a:r>
              <a:rPr lang="en-US" sz="2800" u="sng" dirty="0">
                <a:hlinkClick r:id="rId6"/>
              </a:rPr>
              <a:t>Snopes.com</a:t>
            </a:r>
            <a:endParaRPr lang="en-US" sz="2800" dirty="0"/>
          </a:p>
          <a:p>
            <a:pPr marL="285750" indent="-285750">
              <a:buFont typeface="Wingdings" panose="05000000000000000000" pitchFamily="2" charset="2"/>
              <a:buChar char="ü"/>
            </a:pPr>
            <a:r>
              <a:rPr lang="en-US" sz="2800" u="sng" dirty="0">
                <a:hlinkClick r:id="rId7"/>
              </a:rPr>
              <a:t>USAFacts.org</a:t>
            </a:r>
            <a:r>
              <a:rPr lang="en-US" sz="2800" dirty="0"/>
              <a:t> (beta)</a:t>
            </a:r>
          </a:p>
          <a:p>
            <a:pPr marL="285750" indent="-285750">
              <a:buFont typeface="Wingdings" panose="05000000000000000000" pitchFamily="2" charset="2"/>
              <a:buChar char="ü"/>
            </a:pPr>
            <a:r>
              <a:rPr lang="en-US" sz="2800" u="sng" dirty="0" err="1">
                <a:hlinkClick r:id="rId8"/>
              </a:rPr>
              <a:t>Allsides</a:t>
            </a:r>
            <a:endParaRPr lang="en-US" sz="2800" dirty="0"/>
          </a:p>
          <a:p>
            <a:endParaRPr lang="en-US" dirty="0"/>
          </a:p>
        </p:txBody>
      </p:sp>
      <p:pic>
        <p:nvPicPr>
          <p:cNvPr id="15363" name="Picture 3" descr="https://lh5.googleusercontent.com/zo_-WzuYE0pS8v28ER6NkB-YiBVhlTWiuTN8xb-BiTyVjb8y_a_tl3dKldrOpm1RExWU2lxCKQJtJnSQQMaCWJwT1mqiXp1X0YI8_BWlWIt5M6k6xxo-NTpyJEnffTo3ko2Xxnc3Ec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79900" y="33147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s://lh3.googleusercontent.com/ErkrDr8v9VgE_6QpW0egW98z-2I8fdd1W5RhSqIN9vngg4T3PBqFbrRtkZvfHTqCHbd84XDgw1r5zVjhSP_aTykxq_aBNpc8luHCClWJtkEDBJqb1_L3eUrrB6ETSolwEwuDaKnaNF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3000" y="1752600"/>
            <a:ext cx="34290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https://lh5.googleusercontent.com/NZkhjxtoRJ5HRk2eC7cFBAyUOYw5C8EAIb8V1eoYoV0qZR0MUHq3K_4Rt8JKIDsiN73H6xorXSldevCrwICEbf8cxQJm-eFW_mvyb8_P8gPCis2GFIfC9W_0UybqxxD0O6c4nTQUso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7566" y="5577960"/>
            <a:ext cx="4126484" cy="787702"/>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https://lh6.googleusercontent.com/InKK0OFheOWvCSYOBMiJlrGnoLBh8qTIMjvPgY4CwMxmH_CDuuEg_TeNT9mE7GAGR44L5i4Wy-LnrHUJTOWkbZGpZym13CsVK8BsXsL5yaKUCPloUY5tM-XHdzA4rosErHQATYhKO7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3000" y="5206638"/>
            <a:ext cx="3736975" cy="828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42090"/>
      </p:ext>
    </p:extLst>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p:cNvSpPr>
          <p:nvPr/>
        </p:nvSpPr>
        <p:spPr bwMode="auto">
          <a:xfrm>
            <a:off x="0" y="4724400"/>
            <a:ext cx="8928100" cy="1143000"/>
          </a:xfrm>
          <a:prstGeom prst="rect">
            <a:avLst/>
          </a:prstGeom>
          <a:noFill/>
          <a:ln w="12700" cap="rnd">
            <a:noFill/>
            <a:round/>
            <a:headEnd type="none" w="med" len="med"/>
            <a:tailEnd type="none" w="med" len="med"/>
          </a:ln>
        </p:spPr>
        <p:txBody>
          <a:bodyPr lIns="38100" tIns="38100" rIns="38100" bIns="38100"/>
          <a:lstStyle/>
          <a:p>
            <a:pPr defTabSz="457200">
              <a:defRPr/>
            </a:pPr>
            <a:r>
              <a:rPr lang="en-US" sz="3600">
                <a:solidFill>
                  <a:srgbClr val="FFFFFF"/>
                </a:solidFill>
                <a:effectLst>
                  <a:outerShdw blurRad="38100" dist="38100" dir="2700000" algn="tl">
                    <a:srgbClr val="333333"/>
                  </a:outerShdw>
                </a:effectLst>
                <a:latin typeface="Franklin Gothic Medium" charset="0"/>
                <a:ea typeface="Franklin Gothic Medium" charset="0"/>
                <a:cs typeface="Franklin Gothic Medium" charset="0"/>
                <a:sym typeface="Franklin Gothic Medium" charset="0"/>
              </a:rPr>
              <a:t> </a:t>
            </a:r>
          </a:p>
        </p:txBody>
      </p:sp>
      <p:sp>
        <p:nvSpPr>
          <p:cNvPr id="95236" name="Rectangle 4"/>
          <p:cNvSpPr>
            <a:spLocks/>
          </p:cNvSpPr>
          <p:nvPr/>
        </p:nvSpPr>
        <p:spPr bwMode="auto">
          <a:xfrm>
            <a:off x="0" y="2971800"/>
            <a:ext cx="6184900" cy="1295400"/>
          </a:xfrm>
          <a:prstGeom prst="rect">
            <a:avLst/>
          </a:prstGeom>
          <a:noFill/>
          <a:ln w="12700" cap="rnd">
            <a:noFill/>
            <a:round/>
            <a:headEnd type="none" w="med" len="med"/>
            <a:tailEnd type="none" w="med" len="med"/>
          </a:ln>
        </p:spPr>
        <p:txBody>
          <a:bodyPr lIns="38100" tIns="38100" rIns="38100" bIns="38100"/>
          <a:lstStyle/>
          <a:p>
            <a:pPr defTabSz="457200">
              <a:defRPr/>
            </a:pPr>
            <a:r>
              <a:rPr lang="en-US" sz="3600">
                <a:solidFill>
                  <a:srgbClr val="FFFFFF"/>
                </a:solidFill>
                <a:effectLst>
                  <a:outerShdw blurRad="38100" dist="38100" dir="2700000" algn="tl">
                    <a:srgbClr val="333333"/>
                  </a:outerShdw>
                </a:effectLst>
                <a:latin typeface="Franklin Gothic Medium" charset="0"/>
                <a:ea typeface="Franklin Gothic Medium" charset="0"/>
                <a:cs typeface="Franklin Gothic Medium" charset="0"/>
                <a:sym typeface="Franklin Gothic Medium" charset="0"/>
              </a:rPr>
              <a:t> </a:t>
            </a:r>
          </a:p>
        </p:txBody>
      </p:sp>
      <p:sp>
        <p:nvSpPr>
          <p:cNvPr id="8" name="Rectangle 2"/>
          <p:cNvSpPr>
            <a:spLocks/>
          </p:cNvSpPr>
          <p:nvPr/>
        </p:nvSpPr>
        <p:spPr bwMode="auto">
          <a:xfrm>
            <a:off x="-12700" y="762000"/>
            <a:ext cx="9156700" cy="822449"/>
          </a:xfrm>
          <a:prstGeom prst="rect">
            <a:avLst/>
          </a:prstGeom>
          <a:noFill/>
          <a:ln w="12700" cap="rnd">
            <a:noFill/>
            <a:round/>
            <a:headEnd type="none" w="med" len="med"/>
            <a:tailEnd type="none" w="med" len="med"/>
          </a:ln>
        </p:spPr>
        <p:txBody>
          <a:bodyPr lIns="38100" tIns="38100" rIns="38100" bIns="38100"/>
          <a:lstStyle/>
          <a:p>
            <a:pPr algn="ctr" defTabSz="457200">
              <a:defRPr/>
            </a:pPr>
            <a:r>
              <a:rPr lang="en-US" sz="2800" b="1" dirty="0">
                <a:ln>
                  <a:solidFill>
                    <a:prstClr val="white"/>
                  </a:solidFill>
                </a:ln>
                <a:solidFill>
                  <a:srgbClr val="FF0000"/>
                </a:solidFill>
                <a:latin typeface="+mn-lt"/>
                <a:ea typeface="Franklin Gothic Medium Italic" charset="0"/>
                <a:cs typeface="Franklin Gothic Medium Italic" charset="0"/>
                <a:sym typeface="Franklin Gothic Medium Italic" charset="0"/>
              </a:rPr>
              <a:t>FACT CHECKING - Continued</a:t>
            </a:r>
          </a:p>
        </p:txBody>
      </p:sp>
      <p:sp>
        <p:nvSpPr>
          <p:cNvPr id="2" name="TextBox 1"/>
          <p:cNvSpPr txBox="1"/>
          <p:nvPr/>
        </p:nvSpPr>
        <p:spPr>
          <a:xfrm>
            <a:off x="838200" y="1676400"/>
            <a:ext cx="5638800" cy="3385542"/>
          </a:xfrm>
          <a:prstGeom prst="rect">
            <a:avLst/>
          </a:prstGeom>
          <a:noFill/>
        </p:spPr>
        <p:txBody>
          <a:bodyPr wrap="square" rtlCol="0">
            <a:spAutoFit/>
          </a:bodyPr>
          <a:lstStyle/>
          <a:p>
            <a:pPr marL="457200" indent="-457200">
              <a:buFont typeface="Wingdings" panose="05000000000000000000" pitchFamily="2" charset="2"/>
              <a:buChar char="ü"/>
            </a:pPr>
            <a:r>
              <a:rPr lang="en-US" sz="2800" u="sng" dirty="0">
                <a:hlinkClick r:id="rId3"/>
              </a:rPr>
              <a:t>OpenSecrets.org</a:t>
            </a:r>
            <a:r>
              <a:rPr lang="en-US" sz="2800" dirty="0"/>
              <a:t> </a:t>
            </a:r>
          </a:p>
          <a:p>
            <a:pPr marL="457200" indent="-457200">
              <a:buFont typeface="Wingdings" panose="05000000000000000000" pitchFamily="2" charset="2"/>
              <a:buChar char="ü"/>
            </a:pPr>
            <a:r>
              <a:rPr lang="en-US" sz="2800" u="sng" dirty="0">
                <a:hlinkClick r:id="rId4"/>
              </a:rPr>
              <a:t>Poynter.org</a:t>
            </a:r>
            <a:endParaRPr lang="en-US" sz="2800" dirty="0"/>
          </a:p>
          <a:p>
            <a:pPr marL="457200" indent="-457200">
              <a:buFont typeface="Wingdings" panose="05000000000000000000" pitchFamily="2" charset="2"/>
              <a:buChar char="ü"/>
            </a:pPr>
            <a:r>
              <a:rPr lang="en-US" sz="2800" u="sng" dirty="0">
                <a:hlinkClick r:id="rId5"/>
              </a:rPr>
              <a:t>Factitious</a:t>
            </a:r>
            <a:endParaRPr lang="en-US" sz="2800" dirty="0"/>
          </a:p>
          <a:p>
            <a:pPr marL="457200" indent="-457200">
              <a:buFont typeface="Wingdings" panose="05000000000000000000" pitchFamily="2" charset="2"/>
              <a:buChar char="ü"/>
            </a:pPr>
            <a:r>
              <a:rPr lang="en-US" sz="2800" u="sng" dirty="0">
                <a:hlinkClick r:id="rId6"/>
              </a:rPr>
              <a:t>OpenSources.co</a:t>
            </a:r>
            <a:endParaRPr lang="en-US" sz="2800" dirty="0"/>
          </a:p>
          <a:p>
            <a:pPr marL="457200" indent="-457200">
              <a:buFont typeface="Wingdings" panose="05000000000000000000" pitchFamily="2" charset="2"/>
              <a:buChar char="ü"/>
            </a:pPr>
            <a:r>
              <a:rPr lang="en-US" sz="2800" u="sng" dirty="0" err="1">
                <a:hlinkClick r:id="rId7"/>
              </a:rPr>
              <a:t>TinEye</a:t>
            </a:r>
            <a:endParaRPr lang="en-US" sz="2800" dirty="0"/>
          </a:p>
          <a:p>
            <a:pPr marL="457200" indent="-457200">
              <a:buFont typeface="Wingdings" panose="05000000000000000000" pitchFamily="2" charset="2"/>
              <a:buChar char="ü"/>
            </a:pPr>
            <a:r>
              <a:rPr lang="en-US" sz="2800" u="sng" dirty="0">
                <a:hlinkClick r:id="rId8"/>
              </a:rPr>
              <a:t>SBrowning.com - </a:t>
            </a:r>
            <a:r>
              <a:rPr lang="en-US" sz="2800" u="sng" dirty="0" err="1">
                <a:hlinkClick r:id="rId8"/>
              </a:rPr>
              <a:t>WhoWhatWhen</a:t>
            </a:r>
            <a:endParaRPr lang="en-US" sz="2800" dirty="0"/>
          </a:p>
          <a:p>
            <a:endParaRPr lang="en-US" dirty="0"/>
          </a:p>
        </p:txBody>
      </p:sp>
      <p:pic>
        <p:nvPicPr>
          <p:cNvPr id="14339" name="Picture 3" descr="https://lh4.googleusercontent.com/vUKF-rnBVEOhDguxi0dZDqAyPZLvBO80sjlLX-iDCVZQNqa0w-WZV5R4fR7IV1Y9I74UyX75eZADFInD-MVKsh7CFiIs4-e7fyPtzpjqesS8qV5YsGNu5bmwR0QNXbZPAS_0k-T6oV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399" y="2735988"/>
            <a:ext cx="3886200" cy="126636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s://lh4.googleusercontent.com/hhqVaGtqlrzAwq0SQiysJc8WOmWsvZ0CWs7wMLjbDbPPrBVBpNDHrMhdH25Z8vLfrgz8u4PfGG8W0wdnhMgFOSl6A-FERhBI77ehv3-Mf6BPrdmOmDgPL4T-IYaBzQAliX1mNnhjuzw"/>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38749" y="4309490"/>
            <a:ext cx="2857500" cy="504825"/>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https://lh5.googleusercontent.com/nR6GNNIv-_mr-7kg1VIyBnQc2catsubx81j9RHk9e6Ltarbb6bNIwFSrA_hp-4qew84zS7o5P1SUw66yU0r6vqKDoarGMbJyOdhgKFRoGlF6rBC3LsNDqWoRIlwMQnqBs1yrix66H8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0374" y="5006859"/>
            <a:ext cx="4264025" cy="737868"/>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s://lh4.googleusercontent.com/ohSrsuHVzTjBW9ZVWfL7uFf0PUuUlepVqrpJ0MfTvNGybYQylPV5A0kBi6efLhgFbE_cFEE5sIPZVj0IZRw4ig2xoRUWS2LesYRasyn0ot4IRv1oP0zpWzIJQsa1ZKG3iWeO_b2XJw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8200" y="5123061"/>
            <a:ext cx="3352800" cy="1488678"/>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https://lh6.googleusercontent.com/Ap6oem40yZB3bkx9Db0Mo3WMkh7DqQF3nc7qrRyh5JpNMWg8bFmxLYFewhFtv-EXcxifmQH7VNtarYIThIrN9UfE_q8Jq7dLdveF1Efd5QTV46XmirWtcffP05228fNb5k9kqgolPW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28260" y="1520267"/>
            <a:ext cx="2857500" cy="99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449857"/>
      </p:ext>
    </p:extLst>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903384"/>
            <a:ext cx="7747000" cy="5222780"/>
          </a:xfrm>
        </p:spPr>
        <p:txBody>
          <a:bodyPr>
            <a:normAutofit/>
          </a:bodyPr>
          <a:lstStyle/>
          <a:p>
            <a:pPr>
              <a:buNone/>
            </a:pPr>
            <a:r>
              <a:rPr lang="en-US" b="1" dirty="0">
                <a:latin typeface="Bookman Old Style" panose="02050604050505020204" pitchFamily="18" charset="0"/>
              </a:rPr>
              <a:t>Jodi Pushkin, manager</a:t>
            </a:r>
          </a:p>
          <a:p>
            <a:pPr>
              <a:buNone/>
            </a:pPr>
            <a:r>
              <a:rPr lang="en-US" b="1" dirty="0">
                <a:latin typeface="Bookman Old Style" panose="02050604050505020204" pitchFamily="18" charset="0"/>
                <a:hlinkClick r:id="rId2"/>
              </a:rPr>
              <a:t>jpushkin@tampabay.com</a:t>
            </a:r>
            <a:endParaRPr lang="en-US" b="1" dirty="0">
              <a:latin typeface="Bookman Old Style" panose="02050604050505020204" pitchFamily="18" charset="0"/>
            </a:endParaRPr>
          </a:p>
          <a:p>
            <a:pPr>
              <a:buNone/>
            </a:pPr>
            <a:r>
              <a:rPr lang="en-US" b="1" dirty="0">
                <a:latin typeface="Bookman Old Style" panose="02050604050505020204" pitchFamily="18" charset="0"/>
              </a:rPr>
              <a:t>Office: 727-893-8961</a:t>
            </a:r>
          </a:p>
          <a:p>
            <a:pPr>
              <a:buNone/>
            </a:pPr>
            <a:endParaRPr lang="en-US" dirty="0">
              <a:latin typeface="Bookman Old Style" panose="02050604050505020204" pitchFamily="18" charset="0"/>
            </a:endParaRPr>
          </a:p>
          <a:p>
            <a:pPr>
              <a:buNone/>
            </a:pPr>
            <a:r>
              <a:rPr lang="en-US" b="1" dirty="0">
                <a:latin typeface="Bookman Old Style" panose="02050604050505020204" pitchFamily="18" charset="0"/>
              </a:rPr>
              <a:t>Website for NIE: tampabay.com/nie</a:t>
            </a:r>
          </a:p>
          <a:p>
            <a:pPr>
              <a:buNone/>
            </a:pPr>
            <a:r>
              <a:rPr lang="en-US" b="1" dirty="0">
                <a:latin typeface="Bookman Old Style" panose="02050604050505020204" pitchFamily="18" charset="0"/>
              </a:rPr>
              <a:t>Twitter: Twitter.com/TBTimesNIE</a:t>
            </a:r>
          </a:p>
          <a:p>
            <a:pPr>
              <a:buNone/>
            </a:pPr>
            <a:endParaRPr lang="en-US" sz="2000" b="1" dirty="0">
              <a:latin typeface="Book Antiqua" panose="02040602050305030304" pitchFamily="18" charset="0"/>
            </a:endParaRPr>
          </a:p>
        </p:txBody>
      </p:sp>
      <p:pic>
        <p:nvPicPr>
          <p:cNvPr id="4" name="Picture 3" descr="ani_haha (1).gif"/>
          <p:cNvPicPr>
            <a:picLocks noChangeAspect="1"/>
          </p:cNvPicPr>
          <p:nvPr/>
        </p:nvPicPr>
        <p:blipFill>
          <a:blip r:embed="rId3"/>
          <a:stretch>
            <a:fillRect/>
          </a:stretch>
        </p:blipFill>
        <p:spPr>
          <a:xfrm>
            <a:off x="5740400" y="4031421"/>
            <a:ext cx="1878196" cy="1721679"/>
          </a:xfrm>
          <a:prstGeom prst="rect">
            <a:avLst/>
          </a:prstGeom>
        </p:spPr>
      </p:pic>
    </p:spTree>
    <p:extLst>
      <p:ext uri="{BB962C8B-B14F-4D97-AF65-F5344CB8AC3E}">
        <p14:creationId xmlns:p14="http://schemas.microsoft.com/office/powerpoint/2010/main" val="3260339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4754" name="Rectangle 2"/>
          <p:cNvSpPr>
            <a:spLocks noGrp="1" noChangeArrowheads="1"/>
          </p:cNvSpPr>
          <p:nvPr>
            <p:ph type="title"/>
          </p:nvPr>
        </p:nvSpPr>
        <p:spPr>
          <a:xfrm>
            <a:off x="884419" y="826680"/>
            <a:ext cx="7375161" cy="1325563"/>
          </a:xfrm>
        </p:spPr>
        <p:txBody>
          <a:bodyPr>
            <a:normAutofit/>
          </a:bodyPr>
          <a:lstStyle/>
          <a:p>
            <a:pPr marL="0"/>
            <a:r>
              <a:rPr lang="en-US" sz="3500" b="1" dirty="0">
                <a:solidFill>
                  <a:srgbClr val="FFFFFF"/>
                </a:solidFill>
                <a:latin typeface="Bookman Old Style" panose="02050604050505020204" pitchFamily="18" charset="0"/>
              </a:rPr>
              <a:t>Developing daily habits</a:t>
            </a:r>
          </a:p>
        </p:txBody>
      </p:sp>
      <p:sp>
        <p:nvSpPr>
          <p:cNvPr id="74755" name="Rectangle 3"/>
          <p:cNvSpPr>
            <a:spLocks noGrp="1" noChangeArrowheads="1"/>
          </p:cNvSpPr>
          <p:nvPr>
            <p:ph type="body" idx="1"/>
          </p:nvPr>
        </p:nvSpPr>
        <p:spPr>
          <a:xfrm>
            <a:off x="884419" y="2593571"/>
            <a:ext cx="7375161" cy="3757353"/>
          </a:xfrm>
        </p:spPr>
        <p:txBody>
          <a:bodyPr>
            <a:normAutofit/>
          </a:bodyPr>
          <a:lstStyle/>
          <a:p>
            <a:pPr marL="342900">
              <a:spcBef>
                <a:spcPct val="10000"/>
              </a:spcBef>
              <a:spcAft>
                <a:spcPts val="600"/>
              </a:spcAft>
              <a:buFont typeface="Wingdings" pitchFamily="1" charset="2"/>
              <a:buChar char="v"/>
            </a:pPr>
            <a:endParaRPr lang="en-US" sz="1600" b="1" dirty="0">
              <a:solidFill>
                <a:srgbClr val="000000"/>
              </a:solidFill>
              <a:latin typeface="Franklin Gothic Medium" pitchFamily="1" charset="0"/>
            </a:endParaRPr>
          </a:p>
          <a:p>
            <a:pPr>
              <a:spcBef>
                <a:spcPct val="10000"/>
              </a:spcBef>
              <a:spcAft>
                <a:spcPts val="600"/>
              </a:spcAft>
              <a:buFont typeface="Wingdings" panose="05000000000000000000" pitchFamily="2" charset="2"/>
              <a:buChar char="Ø"/>
            </a:pPr>
            <a:r>
              <a:rPr lang="en-US" sz="2000" b="1" dirty="0">
                <a:solidFill>
                  <a:srgbClr val="000000"/>
                </a:solidFill>
                <a:latin typeface="Book Antiqua" panose="02040602050305030304" pitchFamily="18" charset="0"/>
              </a:rPr>
              <a:t>Using the newspaper in your classroom and NIE curriculum on a regular basis helps students develop daily reading habits that they will carry through their lives. </a:t>
            </a:r>
          </a:p>
          <a:p>
            <a:pPr marL="0" indent="0">
              <a:spcBef>
                <a:spcPct val="10000"/>
              </a:spcBef>
              <a:spcAft>
                <a:spcPts val="600"/>
              </a:spcAft>
              <a:buNone/>
            </a:pPr>
            <a:endParaRPr lang="en-US" sz="2000" b="1" dirty="0">
              <a:solidFill>
                <a:srgbClr val="000000"/>
              </a:solidFill>
              <a:latin typeface="Book Antiqua" panose="02040602050305030304" pitchFamily="18" charset="0"/>
            </a:endParaRPr>
          </a:p>
          <a:p>
            <a:pPr>
              <a:spcBef>
                <a:spcPct val="10000"/>
              </a:spcBef>
              <a:spcAft>
                <a:spcPts val="600"/>
              </a:spcAft>
              <a:buFont typeface="Wingdings" panose="05000000000000000000" pitchFamily="2" charset="2"/>
              <a:buChar char="Ø"/>
            </a:pPr>
            <a:r>
              <a:rPr lang="en-US" sz="2000" b="1" dirty="0">
                <a:solidFill>
                  <a:srgbClr val="000000"/>
                </a:solidFill>
                <a:latin typeface="Book Antiqua" panose="02040602050305030304" pitchFamily="18" charset="0"/>
              </a:rPr>
              <a:t>The </a:t>
            </a:r>
            <a:r>
              <a:rPr lang="en-US" sz="2000" b="1" i="1" dirty="0">
                <a:solidFill>
                  <a:srgbClr val="000000"/>
                </a:solidFill>
                <a:latin typeface="Book Antiqua" panose="02040602050305030304" pitchFamily="18" charset="0"/>
              </a:rPr>
              <a:t>Times</a:t>
            </a:r>
            <a:r>
              <a:rPr lang="en-US" sz="2000" b="1" dirty="0">
                <a:solidFill>
                  <a:srgbClr val="000000"/>
                </a:solidFill>
                <a:latin typeface="Book Antiqua" panose="02040602050305030304" pitchFamily="18" charset="0"/>
              </a:rPr>
              <a:t> provides a vital link to the real world for students who too often do not realize the value of their academic programs. The study of today's critical issues, events and people helps students understand the past and see a role for themselves in their future world.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6201" y="2053641"/>
            <a:ext cx="3155730" cy="2760098"/>
          </a:xfrm>
        </p:spPr>
        <p:txBody>
          <a:bodyPr>
            <a:normAutofit/>
          </a:bodyPr>
          <a:lstStyle/>
          <a:p>
            <a:r>
              <a:rPr lang="en-US" sz="3200" b="1" dirty="0">
                <a:solidFill>
                  <a:srgbClr val="FFFFFF"/>
                </a:solidFill>
                <a:latin typeface="Bookman Old Style" panose="02050604050505020204" pitchFamily="18" charset="0"/>
              </a:rPr>
              <a:t>Informational text</a:t>
            </a:r>
          </a:p>
        </p:txBody>
      </p:sp>
      <p:sp>
        <p:nvSpPr>
          <p:cNvPr id="3" name="Content Placeholder 2"/>
          <p:cNvSpPr>
            <a:spLocks noGrp="1"/>
          </p:cNvSpPr>
          <p:nvPr>
            <p:ph idx="1"/>
          </p:nvPr>
        </p:nvSpPr>
        <p:spPr>
          <a:xfrm>
            <a:off x="4355870" y="801866"/>
            <a:ext cx="4191624" cy="5366178"/>
          </a:xfrm>
        </p:spPr>
        <p:txBody>
          <a:bodyPr anchor="ctr">
            <a:normAutofit/>
          </a:bodyPr>
          <a:lstStyle/>
          <a:p>
            <a:pPr marL="0" indent="0" algn="just" fontAlgn="base">
              <a:lnSpc>
                <a:spcPct val="90000"/>
              </a:lnSpc>
              <a:buNone/>
            </a:pPr>
            <a:r>
              <a:rPr lang="en-US" sz="2400" b="1" dirty="0">
                <a:solidFill>
                  <a:srgbClr val="000000"/>
                </a:solidFill>
                <a:latin typeface="Book Antiqua" panose="02040602050305030304" pitchFamily="18" charset="0"/>
              </a:rPr>
              <a:t>According to </a:t>
            </a:r>
            <a:r>
              <a:rPr lang="en-US" sz="2400" b="1" i="1" dirty="0">
                <a:solidFill>
                  <a:srgbClr val="000000"/>
                </a:solidFill>
                <a:latin typeface="Book Antiqua" panose="02040602050305030304" pitchFamily="18" charset="0"/>
              </a:rPr>
              <a:t>Scholastic</a:t>
            </a:r>
            <a:r>
              <a:rPr lang="en-US" sz="2400" b="1" dirty="0">
                <a:solidFill>
                  <a:srgbClr val="000000"/>
                </a:solidFill>
                <a:latin typeface="Book Antiqua" panose="02040602050305030304" pitchFamily="18" charset="0"/>
              </a:rPr>
              <a:t> magazine, “Informational text is a type of nonfiction — a very important type. Nonfiction includes any text that is factual. (Or, by some definitions, any type of literature that is factual, which would exclude texts such as menus and street signs.) Informational text differs from other types of nonfiction in purpose, features, and format.”</a:t>
            </a:r>
          </a:p>
          <a:p>
            <a:pPr marL="0" indent="0" fontAlgn="base">
              <a:lnSpc>
                <a:spcPct val="90000"/>
              </a:lnSpc>
              <a:buNone/>
            </a:pPr>
            <a:endParaRPr lang="en-US" sz="1600" b="1" dirty="0">
              <a:solidFill>
                <a:srgbClr val="000000"/>
              </a:solidFill>
              <a:latin typeface="Book Antiqua" panose="02040602050305030304" pitchFamily="18" charset="0"/>
            </a:endParaRPr>
          </a:p>
        </p:txBody>
      </p:sp>
    </p:spTree>
    <p:extLst>
      <p:ext uri="{BB962C8B-B14F-4D97-AF65-F5344CB8AC3E}">
        <p14:creationId xmlns:p14="http://schemas.microsoft.com/office/powerpoint/2010/main" val="2332079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0" name="Group 2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3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4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3" name="Group 5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54" name="Rectangle 5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 name="Rectangle 5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78657" y="2415322"/>
            <a:ext cx="2588798" cy="2399869"/>
          </a:xfrm>
        </p:spPr>
        <p:txBody>
          <a:bodyPr>
            <a:normAutofit/>
          </a:bodyPr>
          <a:lstStyle/>
          <a:p>
            <a:pPr>
              <a:lnSpc>
                <a:spcPct val="90000"/>
              </a:lnSpc>
            </a:pPr>
            <a:r>
              <a:rPr lang="en-US" sz="2500" b="1" dirty="0">
                <a:solidFill>
                  <a:srgbClr val="FFFFFF"/>
                </a:solidFill>
                <a:latin typeface="Bookman Old Style" panose="02050604050505020204" pitchFamily="18" charset="0"/>
              </a:rPr>
              <a:t>The newspaper is the ultimate informational text.</a:t>
            </a:r>
          </a:p>
        </p:txBody>
      </p:sp>
      <p:sp>
        <p:nvSpPr>
          <p:cNvPr id="3" name="Content Placeholder 2"/>
          <p:cNvSpPr>
            <a:spLocks noGrp="1"/>
          </p:cNvSpPr>
          <p:nvPr>
            <p:ph idx="1"/>
          </p:nvPr>
        </p:nvSpPr>
        <p:spPr>
          <a:xfrm>
            <a:off x="3840480" y="804672"/>
            <a:ext cx="4711446" cy="5248656"/>
          </a:xfrm>
        </p:spPr>
        <p:txBody>
          <a:bodyPr anchor="ctr">
            <a:normAutofit/>
          </a:bodyPr>
          <a:lstStyle/>
          <a:p>
            <a:pPr marL="0" indent="0" fontAlgn="base">
              <a:buNone/>
            </a:pPr>
            <a:r>
              <a:rPr lang="en-US" sz="2000" dirty="0">
                <a:latin typeface="Bookman Old Style" panose="02050604050505020204" pitchFamily="18" charset="0"/>
              </a:rPr>
              <a:t>The newspaper also meets these specific characteristics. It is a logical resource for information about the natural, social and political world. </a:t>
            </a:r>
          </a:p>
          <a:p>
            <a:pPr lvl="1" fontAlgn="base">
              <a:buFont typeface="Wingdings" panose="05000000000000000000" pitchFamily="2" charset="2"/>
              <a:buChar char="q"/>
            </a:pPr>
            <a:r>
              <a:rPr lang="en-US" sz="2000" dirty="0">
                <a:latin typeface="Bookman Old Style" panose="02050604050505020204" pitchFamily="18" charset="0"/>
              </a:rPr>
              <a:t>Conveys information about the natural or social world</a:t>
            </a:r>
          </a:p>
          <a:p>
            <a:pPr lvl="1" fontAlgn="base">
              <a:buFont typeface="Wingdings" panose="05000000000000000000" pitchFamily="2" charset="2"/>
              <a:buChar char="q"/>
            </a:pPr>
            <a:r>
              <a:rPr lang="en-US" sz="2000" dirty="0">
                <a:latin typeface="Bookman Old Style" panose="02050604050505020204" pitchFamily="18" charset="0"/>
              </a:rPr>
              <a:t>Is written from someone who knows information to someone who doesn’t</a:t>
            </a:r>
          </a:p>
          <a:p>
            <a:pPr lvl="1" fontAlgn="base">
              <a:buFont typeface="Wingdings" panose="05000000000000000000" pitchFamily="2" charset="2"/>
              <a:buChar char="q"/>
            </a:pPr>
            <a:r>
              <a:rPr lang="en-US" sz="2000" dirty="0">
                <a:latin typeface="Bookman Old Style" panose="02050604050505020204" pitchFamily="18" charset="0"/>
              </a:rPr>
              <a:t>Has specialized features such as headings and technical vocabulary</a:t>
            </a:r>
            <a:r>
              <a:rPr lang="en-US" sz="1700" dirty="0">
                <a:latin typeface="Bookman Old Style" panose="02050604050505020204" pitchFamily="18" charset="0"/>
              </a:rPr>
              <a:t>. </a:t>
            </a:r>
          </a:p>
        </p:txBody>
      </p:sp>
    </p:spTree>
    <p:extLst>
      <p:ext uri="{BB962C8B-B14F-4D97-AF65-F5344CB8AC3E}">
        <p14:creationId xmlns:p14="http://schemas.microsoft.com/office/powerpoint/2010/main" val="4170508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647371"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E520E143-0296-4FCC-B04F-BB4E61EF517C}"/>
              </a:ext>
            </a:extLst>
          </p:cNvPr>
          <p:cNvSpPr txBox="1"/>
          <p:nvPr/>
        </p:nvSpPr>
        <p:spPr>
          <a:xfrm>
            <a:off x="299005" y="2250610"/>
            <a:ext cx="2391675" cy="235424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defTabSz="914400">
              <a:lnSpc>
                <a:spcPct val="90000"/>
              </a:lnSpc>
              <a:spcBef>
                <a:spcPct val="0"/>
              </a:spcBef>
              <a:spcAft>
                <a:spcPts val="600"/>
              </a:spcAft>
            </a:pPr>
            <a:r>
              <a:rPr lang="en-US" sz="2275" b="1" i="1" kern="1200" dirty="0">
                <a:solidFill>
                  <a:srgbClr val="FFFFFF"/>
                </a:solidFill>
                <a:latin typeface="+mj-lt"/>
                <a:ea typeface="+mj-ea"/>
                <a:cs typeface="+mj-cs"/>
                <a:hlinkClick r:id="rId2"/>
              </a:rPr>
              <a:t>Keep it Real</a:t>
            </a:r>
            <a:endParaRPr lang="en-US" sz="2275" b="1" i="1" kern="1200" dirty="0">
              <a:solidFill>
                <a:srgbClr val="FFFFFF"/>
              </a:solidFill>
              <a:latin typeface="+mj-lt"/>
              <a:ea typeface="+mj-ea"/>
              <a:cs typeface="+mj-cs"/>
            </a:endParaRPr>
          </a:p>
        </p:txBody>
      </p:sp>
      <p:pic>
        <p:nvPicPr>
          <p:cNvPr id="3" name="Picture 2" descr="A close up of text on a black background&#10;&#10;Description generated with very high confidence">
            <a:extLst>
              <a:ext uri="{FF2B5EF4-FFF2-40B4-BE49-F238E27FC236}">
                <a16:creationId xmlns:a16="http://schemas.microsoft.com/office/drawing/2014/main" id="{44D7FC87-D943-4C44-9E42-7310BC8F5038}"/>
              </a:ext>
            </a:extLst>
          </p:cNvPr>
          <p:cNvPicPr>
            <a:picLocks noChangeAspect="1"/>
          </p:cNvPicPr>
          <p:nvPr/>
        </p:nvPicPr>
        <p:blipFill>
          <a:blip r:embed="rId3"/>
          <a:stretch>
            <a:fillRect/>
          </a:stretch>
        </p:blipFill>
        <p:spPr>
          <a:xfrm>
            <a:off x="2989685" y="199505"/>
            <a:ext cx="5702783" cy="6500553"/>
          </a:xfrm>
          <a:prstGeom prst="rect">
            <a:avLst/>
          </a:prstGeom>
        </p:spPr>
      </p:pic>
      <p:sp>
        <p:nvSpPr>
          <p:cNvPr id="9" name="TextBox 8">
            <a:extLst>
              <a:ext uri="{FF2B5EF4-FFF2-40B4-BE49-F238E27FC236}">
                <a16:creationId xmlns:a16="http://schemas.microsoft.com/office/drawing/2014/main" id="{2C9F7251-37FF-4FD1-B751-AF085ECD6493}"/>
              </a:ext>
            </a:extLst>
          </p:cNvPr>
          <p:cNvSpPr txBox="1"/>
          <p:nvPr/>
        </p:nvSpPr>
        <p:spPr>
          <a:xfrm>
            <a:off x="299005" y="2272661"/>
            <a:ext cx="2391675" cy="235424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defTabSz="914400">
              <a:lnSpc>
                <a:spcPct val="90000"/>
              </a:lnSpc>
              <a:spcBef>
                <a:spcPct val="0"/>
              </a:spcBef>
              <a:spcAft>
                <a:spcPts val="600"/>
              </a:spcAft>
            </a:pPr>
            <a:r>
              <a:rPr lang="en-US" sz="2400" b="1" i="1" kern="1200" dirty="0">
                <a:solidFill>
                  <a:srgbClr val="FFFFFF"/>
                </a:solidFill>
                <a:latin typeface="Bookman Old Style" panose="02050604050505020204" pitchFamily="18" charset="0"/>
                <a:ea typeface="+mj-ea"/>
                <a:cs typeface="+mj-cs"/>
                <a:hlinkClick r:id="rId2"/>
              </a:rPr>
              <a:t>Keep it Real</a:t>
            </a:r>
            <a:endParaRPr lang="en-US" sz="2400" b="1" i="1" kern="1200" dirty="0">
              <a:solidFill>
                <a:srgbClr val="FFFFFF"/>
              </a:solidFill>
              <a:latin typeface="Bookman Old Style" panose="02050604050505020204" pitchFamily="18" charset="0"/>
              <a:ea typeface="+mj-ea"/>
              <a:cs typeface="+mj-cs"/>
            </a:endParaRPr>
          </a:p>
        </p:txBody>
      </p:sp>
    </p:spTree>
    <p:extLst>
      <p:ext uri="{BB962C8B-B14F-4D97-AF65-F5344CB8AC3E}">
        <p14:creationId xmlns:p14="http://schemas.microsoft.com/office/powerpoint/2010/main" val="692474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647371"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3">
            <a:extLst>
              <a:ext uri="{FF2B5EF4-FFF2-40B4-BE49-F238E27FC236}">
                <a16:creationId xmlns:a16="http://schemas.microsoft.com/office/drawing/2014/main" id="{2E22CBD3-EBDF-42A4-894C-C661A0D2660B}"/>
              </a:ext>
            </a:extLst>
          </p:cNvPr>
          <p:cNvSpPr txBox="1"/>
          <p:nvPr/>
        </p:nvSpPr>
        <p:spPr>
          <a:xfrm>
            <a:off x="379741" y="2250610"/>
            <a:ext cx="2391675" cy="235424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defTabSz="914400">
              <a:lnSpc>
                <a:spcPct val="90000"/>
              </a:lnSpc>
              <a:spcBef>
                <a:spcPct val="0"/>
              </a:spcBef>
              <a:spcAft>
                <a:spcPts val="600"/>
              </a:spcAft>
            </a:pPr>
            <a:r>
              <a:rPr lang="en-US" sz="2275" b="1" i="1" kern="1200" dirty="0">
                <a:solidFill>
                  <a:srgbClr val="FFFFFF"/>
                </a:solidFill>
                <a:latin typeface="Bookman Old Style" panose="02050604050505020204" pitchFamily="18" charset="0"/>
                <a:ea typeface="+mj-ea"/>
                <a:cs typeface="+mj-cs"/>
                <a:hlinkClick r:id="rId2"/>
              </a:rPr>
              <a:t>Keep it Real</a:t>
            </a:r>
            <a:endParaRPr lang="en-US" sz="2275" b="1" i="1" kern="1200" dirty="0">
              <a:solidFill>
                <a:srgbClr val="FFFFFF"/>
              </a:solidFill>
              <a:latin typeface="Bookman Old Style" panose="02050604050505020204" pitchFamily="18" charset="0"/>
              <a:ea typeface="+mj-ea"/>
              <a:cs typeface="+mj-cs"/>
            </a:endParaRPr>
          </a:p>
        </p:txBody>
      </p:sp>
      <p:pic>
        <p:nvPicPr>
          <p:cNvPr id="3" name="Picture 2" descr="A close up of text on a black background&#10;&#10;Description generated with very high confidence">
            <a:extLst>
              <a:ext uri="{FF2B5EF4-FFF2-40B4-BE49-F238E27FC236}">
                <a16:creationId xmlns:a16="http://schemas.microsoft.com/office/drawing/2014/main" id="{3B4B3C9A-3D29-4506-8706-E09CA584F90C}"/>
              </a:ext>
            </a:extLst>
          </p:cNvPr>
          <p:cNvPicPr>
            <a:picLocks noChangeAspect="1"/>
          </p:cNvPicPr>
          <p:nvPr/>
        </p:nvPicPr>
        <p:blipFill>
          <a:blip r:embed="rId3"/>
          <a:stretch>
            <a:fillRect/>
          </a:stretch>
        </p:blipFill>
        <p:spPr>
          <a:xfrm>
            <a:off x="2926080" y="219898"/>
            <a:ext cx="5766388" cy="6513411"/>
          </a:xfrm>
          <a:prstGeom prst="rect">
            <a:avLst/>
          </a:prstGeom>
        </p:spPr>
      </p:pic>
    </p:spTree>
    <p:extLst>
      <p:ext uri="{BB962C8B-B14F-4D97-AF65-F5344CB8AC3E}">
        <p14:creationId xmlns:p14="http://schemas.microsoft.com/office/powerpoint/2010/main" val="576427644"/>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13210</TotalTime>
  <Words>1845</Words>
  <Application>Microsoft Office PowerPoint</Application>
  <PresentationFormat>On-screen Show (4:3)</PresentationFormat>
  <Paragraphs>198</Paragraphs>
  <Slides>46</Slides>
  <Notes>11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46</vt:i4>
      </vt:variant>
    </vt:vector>
  </HeadingPairs>
  <TitlesOfParts>
    <vt:vector size="59" baseType="lpstr">
      <vt:lpstr>ＭＳ Ｐゴシック</vt:lpstr>
      <vt:lpstr>Arial</vt:lpstr>
      <vt:lpstr>Book Antiqua</vt:lpstr>
      <vt:lpstr>Bookman Old Style</vt:lpstr>
      <vt:lpstr>Calibri</vt:lpstr>
      <vt:lpstr>Franklin Gothic Medium</vt:lpstr>
      <vt:lpstr>Franklin Gothic Medium Italic</vt:lpstr>
      <vt:lpstr>Franklin Gothic No.2</vt:lpstr>
      <vt:lpstr>Times New Roman</vt:lpstr>
      <vt:lpstr>Wingdings</vt:lpstr>
      <vt:lpstr>Wingdings 3</vt:lpstr>
      <vt:lpstr>Office Theme</vt:lpstr>
      <vt:lpstr>1_Office Theme</vt:lpstr>
      <vt:lpstr>PowerPoint Presentation</vt:lpstr>
      <vt:lpstr>Newspaper in Education (NIE)</vt:lpstr>
      <vt:lpstr>Times NIE services</vt:lpstr>
      <vt:lpstr>2017-2018 school year</vt:lpstr>
      <vt:lpstr>Developing daily habits</vt:lpstr>
      <vt:lpstr>Informational text</vt:lpstr>
      <vt:lpstr>The newspaper is the ultimate informational text.</vt:lpstr>
      <vt:lpstr>PowerPoint Presentation</vt:lpstr>
      <vt:lpstr>PowerPoint Presentation</vt:lpstr>
      <vt:lpstr>PowerPoint Presentation</vt:lpstr>
      <vt:lpstr>Using the Digital Edition</vt:lpstr>
      <vt:lpstr>Convenient</vt:lpstr>
      <vt:lpstr>Digital edition Cool features</vt:lpstr>
      <vt:lpstr>Digital Edition: Special Features</vt:lpstr>
      <vt:lpstr>Accessing the Digital Edition</vt:lpstr>
      <vt:lpstr>PowerPoint Presentation</vt:lpstr>
      <vt:lpstr>PowerPoint Presentation</vt:lpstr>
      <vt:lpstr>PowerPoint Presentation</vt:lpstr>
      <vt:lpstr>Curriculum Supplements</vt:lpstr>
      <vt:lpstr>Cross-curricula </vt:lpstr>
      <vt:lpstr>Resources</vt:lpstr>
      <vt:lpstr>Media Process: From Reading to Writing </vt:lpstr>
      <vt:lpstr>American Press Institute: Critical questions for interpreting media  </vt:lpstr>
      <vt:lpstr>PowerPoint Presentation</vt:lpstr>
      <vt:lpstr>Read like a detective Essential Question:  Why is Brown vs. Education a Landmark Decision? (pp. 8-9)</vt:lpstr>
      <vt:lpstr>Write like a reporter  What was the impact of the Jim Crow era in Tampa Bay?</vt:lpstr>
      <vt:lpstr>Learning new words </vt:lpstr>
      <vt:lpstr>Interpreting images &amp; graphics</vt:lpstr>
      <vt:lpstr>Interpreting timelines</vt:lpstr>
      <vt:lpstr>Read like a reporter. Write like a detective. Determine evidence and claims.</vt:lpstr>
      <vt:lpstr>Fact, opinion, myths, reality</vt:lpstr>
      <vt:lpstr>Interpreting photos … All Eyes</vt:lpstr>
      <vt:lpstr>Interpreting photos … All Eyes</vt:lpstr>
      <vt:lpstr>Interpreting photos … All Eyesing photos … All Eyes</vt:lpstr>
      <vt:lpstr>PowerPoint Presentation</vt:lpstr>
      <vt:lpstr>We all need to be news detectives…</vt:lpstr>
      <vt:lpstr>PowerPoint Presentation</vt:lpstr>
      <vt:lpstr>Key Questions to Ask:</vt:lpstr>
      <vt:lpstr>Identify the source!</vt:lpstr>
      <vt:lpstr>Identify the source!</vt:lpstr>
      <vt:lpstr>Identify the source!</vt:lpstr>
      <vt:lpstr>Identify the source!</vt:lpstr>
      <vt:lpstr>PowerPoint Presentation</vt:lpstr>
      <vt:lpstr>PowerPoint Presentation</vt:lpstr>
      <vt:lpstr>PowerPoint Presentation</vt:lpstr>
      <vt:lpstr>PowerPoint Presentation</vt:lpstr>
    </vt:vector>
  </TitlesOfParts>
  <Company>University of South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Todd</dc:creator>
  <cp:lastModifiedBy>Jodi B. Pushkin</cp:lastModifiedBy>
  <cp:revision>168</cp:revision>
  <cp:lastPrinted>2016-06-20T19:19:09Z</cp:lastPrinted>
  <dcterms:created xsi:type="dcterms:W3CDTF">2013-11-19T23:26:23Z</dcterms:created>
  <dcterms:modified xsi:type="dcterms:W3CDTF">2018-09-13T14:34:21Z</dcterms:modified>
</cp:coreProperties>
</file>